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F436A-3ED0-6A47-70BE-64D9A834C6EE}" v="931" dt="2023-09-11T18:54:40.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ell, Haley" userId="S::haley.abell997@topper.wku.edu::c17554fd-0e3c-47e9-8512-8a211d4d1df3" providerId="AD" clId="Web-{699F436A-3ED0-6A47-70BE-64D9A834C6EE}"/>
    <pc:docChg chg="addSld modSld addMainMaster delMainMaster">
      <pc:chgData name="Abell, Haley" userId="S::haley.abell997@topper.wku.edu::c17554fd-0e3c-47e9-8512-8a211d4d1df3" providerId="AD" clId="Web-{699F436A-3ED0-6A47-70BE-64D9A834C6EE}" dt="2023-09-11T18:54:40.327" v="844" actId="20577"/>
      <pc:docMkLst>
        <pc:docMk/>
      </pc:docMkLst>
      <pc:sldChg chg="addSp modSp mod modClrScheme chgLayout">
        <pc:chgData name="Abell, Haley" userId="S::haley.abell997@topper.wku.edu::c17554fd-0e3c-47e9-8512-8a211d4d1df3" providerId="AD" clId="Web-{699F436A-3ED0-6A47-70BE-64D9A834C6EE}" dt="2023-09-11T18:24:36.188" v="20" actId="1076"/>
        <pc:sldMkLst>
          <pc:docMk/>
          <pc:sldMk cId="109857222" sldId="256"/>
        </pc:sldMkLst>
        <pc:spChg chg="mod ord">
          <ac:chgData name="Abell, Haley" userId="S::haley.abell997@topper.wku.edu::c17554fd-0e3c-47e9-8512-8a211d4d1df3" providerId="AD" clId="Web-{699F436A-3ED0-6A47-70BE-64D9A834C6EE}" dt="2023-09-11T18:23:39.577" v="12" actId="20577"/>
          <ac:spMkLst>
            <pc:docMk/>
            <pc:sldMk cId="109857222" sldId="256"/>
            <ac:spMk id="2" creationId="{00000000-0000-0000-0000-000000000000}"/>
          </ac:spMkLst>
        </pc:spChg>
        <pc:spChg chg="mod ord">
          <ac:chgData name="Abell, Haley" userId="S::haley.abell997@topper.wku.edu::c17554fd-0e3c-47e9-8512-8a211d4d1df3" providerId="AD" clId="Web-{699F436A-3ED0-6A47-70BE-64D9A834C6EE}" dt="2023-09-11T18:23:45.046" v="13" actId="20577"/>
          <ac:spMkLst>
            <pc:docMk/>
            <pc:sldMk cId="109857222" sldId="256"/>
            <ac:spMk id="3" creationId="{00000000-0000-0000-0000-000000000000}"/>
          </ac:spMkLst>
        </pc:spChg>
        <pc:picChg chg="add mod modCrop">
          <ac:chgData name="Abell, Haley" userId="S::haley.abell997@topper.wku.edu::c17554fd-0e3c-47e9-8512-8a211d4d1df3" providerId="AD" clId="Web-{699F436A-3ED0-6A47-70BE-64D9A834C6EE}" dt="2023-09-11T18:24:36.188" v="20" actId="1076"/>
          <ac:picMkLst>
            <pc:docMk/>
            <pc:sldMk cId="109857222" sldId="256"/>
            <ac:picMk id="4" creationId="{FB25E8CF-07EB-5D93-7900-929C896FBED6}"/>
          </ac:picMkLst>
        </pc:picChg>
      </pc:sldChg>
      <pc:sldChg chg="addSp delSp modSp new mod setBg">
        <pc:chgData name="Abell, Haley" userId="S::haley.abell997@topper.wku.edu::c17554fd-0e3c-47e9-8512-8a211d4d1df3" providerId="AD" clId="Web-{699F436A-3ED0-6A47-70BE-64D9A834C6EE}" dt="2023-09-11T18:27:59.975" v="98" actId="20577"/>
        <pc:sldMkLst>
          <pc:docMk/>
          <pc:sldMk cId="1721341829" sldId="257"/>
        </pc:sldMkLst>
        <pc:spChg chg="del mod">
          <ac:chgData name="Abell, Haley" userId="S::haley.abell997@topper.wku.edu::c17554fd-0e3c-47e9-8512-8a211d4d1df3" providerId="AD" clId="Web-{699F436A-3ED0-6A47-70BE-64D9A834C6EE}" dt="2023-09-11T18:25:13.127" v="23"/>
          <ac:spMkLst>
            <pc:docMk/>
            <pc:sldMk cId="1721341829" sldId="257"/>
            <ac:spMk id="2" creationId="{1D934E5F-CB6D-C7C3-167F-F315DA6DC0BF}"/>
          </ac:spMkLst>
        </pc:spChg>
        <pc:spChg chg="del mod">
          <ac:chgData name="Abell, Haley" userId="S::haley.abell997@topper.wku.edu::c17554fd-0e3c-47e9-8512-8a211d4d1df3" providerId="AD" clId="Web-{699F436A-3ED0-6A47-70BE-64D9A834C6EE}" dt="2023-09-11T18:25:55.487" v="25"/>
          <ac:spMkLst>
            <pc:docMk/>
            <pc:sldMk cId="1721341829" sldId="257"/>
            <ac:spMk id="3" creationId="{7D9EC1EF-12EC-462D-9AFE-5DA31CD97032}"/>
          </ac:spMkLst>
        </pc:spChg>
        <pc:spChg chg="add mod">
          <ac:chgData name="Abell, Haley" userId="S::haley.abell997@topper.wku.edu::c17554fd-0e3c-47e9-8512-8a211d4d1df3" providerId="AD" clId="Web-{699F436A-3ED0-6A47-70BE-64D9A834C6EE}" dt="2023-09-11T18:27:59.975" v="98" actId="20577"/>
          <ac:spMkLst>
            <pc:docMk/>
            <pc:sldMk cId="1721341829" sldId="257"/>
            <ac:spMk id="5" creationId="{FC588F9A-21FE-6584-2455-A5E5F7ABBBE5}"/>
          </ac:spMkLst>
        </pc:spChg>
        <pc:spChg chg="add">
          <ac:chgData name="Abell, Haley" userId="S::haley.abell997@topper.wku.edu::c17554fd-0e3c-47e9-8512-8a211d4d1df3" providerId="AD" clId="Web-{699F436A-3ED0-6A47-70BE-64D9A834C6EE}" dt="2023-09-11T18:25:04.376" v="22"/>
          <ac:spMkLst>
            <pc:docMk/>
            <pc:sldMk cId="1721341829" sldId="257"/>
            <ac:spMk id="8" creationId="{EDB4298B-514D-4087-BFCF-5E0B7C9A9979}"/>
          </ac:spMkLst>
        </pc:spChg>
        <pc:grpChg chg="add">
          <ac:chgData name="Abell, Haley" userId="S::haley.abell997@topper.wku.edu::c17554fd-0e3c-47e9-8512-8a211d4d1df3" providerId="AD" clId="Web-{699F436A-3ED0-6A47-70BE-64D9A834C6EE}" dt="2023-09-11T18:25:04.376" v="22"/>
          <ac:grpSpMkLst>
            <pc:docMk/>
            <pc:sldMk cId="1721341829" sldId="257"/>
            <ac:grpSpMk id="10" creationId="{04250D78-05C1-41CC-8744-FF361296252F}"/>
          </ac:grpSpMkLst>
        </pc:grpChg>
        <pc:picChg chg="add mod ord">
          <ac:chgData name="Abell, Haley" userId="S::haley.abell997@topper.wku.edu::c17554fd-0e3c-47e9-8512-8a211d4d1df3" providerId="AD" clId="Web-{699F436A-3ED0-6A47-70BE-64D9A834C6EE}" dt="2023-09-11T18:26:00.081" v="26" actId="1076"/>
          <ac:picMkLst>
            <pc:docMk/>
            <pc:sldMk cId="1721341829" sldId="257"/>
            <ac:picMk id="4" creationId="{10448192-DB0F-53CB-7D67-01AED652B765}"/>
          </ac:picMkLst>
        </pc:picChg>
      </pc:sldChg>
      <pc:sldChg chg="addSp modSp new mod setBg">
        <pc:chgData name="Abell, Haley" userId="S::haley.abell997@topper.wku.edu::c17554fd-0e3c-47e9-8512-8a211d4d1df3" providerId="AD" clId="Web-{699F436A-3ED0-6A47-70BE-64D9A834C6EE}" dt="2023-09-11T18:40:02.649" v="377" actId="1076"/>
        <pc:sldMkLst>
          <pc:docMk/>
          <pc:sldMk cId="115451787" sldId="258"/>
        </pc:sldMkLst>
        <pc:spChg chg="mod">
          <ac:chgData name="Abell, Haley" userId="S::haley.abell997@topper.wku.edu::c17554fd-0e3c-47e9-8512-8a211d4d1df3" providerId="AD" clId="Web-{699F436A-3ED0-6A47-70BE-64D9A834C6EE}" dt="2023-09-11T18:28:47.319" v="114" actId="20577"/>
          <ac:spMkLst>
            <pc:docMk/>
            <pc:sldMk cId="115451787" sldId="258"/>
            <ac:spMk id="2" creationId="{B607EE14-69AB-1F30-07A0-3307757F6219}"/>
          </ac:spMkLst>
        </pc:spChg>
        <pc:spChg chg="mod">
          <ac:chgData name="Abell, Haley" userId="S::haley.abell997@topper.wku.edu::c17554fd-0e3c-47e9-8512-8a211d4d1df3" providerId="AD" clId="Web-{699F436A-3ED0-6A47-70BE-64D9A834C6EE}" dt="2023-09-11T18:40:02.649" v="377" actId="1076"/>
          <ac:spMkLst>
            <pc:docMk/>
            <pc:sldMk cId="115451787" sldId="258"/>
            <ac:spMk id="3" creationId="{BFF6DDE1-262A-0CC2-2B78-98C27894DCFD}"/>
          </ac:spMkLst>
        </pc:spChg>
        <pc:spChg chg="add mod">
          <ac:chgData name="Abell, Haley" userId="S::haley.abell997@topper.wku.edu::c17554fd-0e3c-47e9-8512-8a211d4d1df3" providerId="AD" clId="Web-{699F436A-3ED0-6A47-70BE-64D9A834C6EE}" dt="2023-09-11T18:39:54.289" v="376" actId="20577"/>
          <ac:spMkLst>
            <pc:docMk/>
            <pc:sldMk cId="115451787" sldId="258"/>
            <ac:spMk id="4" creationId="{8F5BB8F0-1D83-B901-FA2E-15848DA39C3B}"/>
          </ac:spMkLst>
        </pc:spChg>
        <pc:spChg chg="add">
          <ac:chgData name="Abell, Haley" userId="S::haley.abell997@topper.wku.edu::c17554fd-0e3c-47e9-8512-8a211d4d1df3" providerId="AD" clId="Web-{699F436A-3ED0-6A47-70BE-64D9A834C6EE}" dt="2023-09-11T18:28:13.756" v="100"/>
          <ac:spMkLst>
            <pc:docMk/>
            <pc:sldMk cId="115451787" sldId="258"/>
            <ac:spMk id="8" creationId="{E2366EBA-92FD-44AE-87A9-25E5135EB2C9}"/>
          </ac:spMkLst>
        </pc:spChg>
        <pc:spChg chg="add">
          <ac:chgData name="Abell, Haley" userId="S::haley.abell997@topper.wku.edu::c17554fd-0e3c-47e9-8512-8a211d4d1df3" providerId="AD" clId="Web-{699F436A-3ED0-6A47-70BE-64D9A834C6EE}" dt="2023-09-11T18:28:13.756" v="100"/>
          <ac:spMkLst>
            <pc:docMk/>
            <pc:sldMk cId="115451787" sldId="258"/>
            <ac:spMk id="33" creationId="{7C462C46-EFB7-4580-9921-DFC346FCC3C2}"/>
          </ac:spMkLst>
        </pc:spChg>
        <pc:spChg chg="add">
          <ac:chgData name="Abell, Haley" userId="S::haley.abell997@topper.wku.edu::c17554fd-0e3c-47e9-8512-8a211d4d1df3" providerId="AD" clId="Web-{699F436A-3ED0-6A47-70BE-64D9A834C6EE}" dt="2023-09-11T18:28:13.756" v="100"/>
          <ac:spMkLst>
            <pc:docMk/>
            <pc:sldMk cId="115451787" sldId="258"/>
            <ac:spMk id="35" creationId="{B8B918B4-AB10-4E3A-916E-A9625586EA47}"/>
          </ac:spMkLst>
        </pc:spChg>
        <pc:grpChg chg="add">
          <ac:chgData name="Abell, Haley" userId="S::haley.abell997@topper.wku.edu::c17554fd-0e3c-47e9-8512-8a211d4d1df3" providerId="AD" clId="Web-{699F436A-3ED0-6A47-70BE-64D9A834C6EE}" dt="2023-09-11T18:28:13.756" v="100"/>
          <ac:grpSpMkLst>
            <pc:docMk/>
            <pc:sldMk cId="115451787" sldId="258"/>
            <ac:grpSpMk id="10" creationId="{B437F5FC-01F7-4EB4-81E7-C27D917E9554}"/>
          </ac:grpSpMkLst>
        </pc:grpChg>
      </pc:sldChg>
      <pc:sldChg chg="addSp modSp new mod setBg">
        <pc:chgData name="Abell, Haley" userId="S::haley.abell997@topper.wku.edu::c17554fd-0e3c-47e9-8512-8a211d4d1df3" providerId="AD" clId="Web-{699F436A-3ED0-6A47-70BE-64D9A834C6EE}" dt="2023-09-11T18:38:29.568" v="338" actId="20577"/>
        <pc:sldMkLst>
          <pc:docMk/>
          <pc:sldMk cId="2508193658" sldId="259"/>
        </pc:sldMkLst>
        <pc:spChg chg="mod">
          <ac:chgData name="Abell, Haley" userId="S::haley.abell997@topper.wku.edu::c17554fd-0e3c-47e9-8512-8a211d4d1df3" providerId="AD" clId="Web-{699F436A-3ED0-6A47-70BE-64D9A834C6EE}" dt="2023-09-11T18:32:35.935" v="157" actId="20577"/>
          <ac:spMkLst>
            <pc:docMk/>
            <pc:sldMk cId="2508193658" sldId="259"/>
            <ac:spMk id="2" creationId="{5AB20901-CCB9-19D4-3736-C9720F3138AE}"/>
          </ac:spMkLst>
        </pc:spChg>
        <pc:spChg chg="mod">
          <ac:chgData name="Abell, Haley" userId="S::haley.abell997@topper.wku.edu::c17554fd-0e3c-47e9-8512-8a211d4d1df3" providerId="AD" clId="Web-{699F436A-3ED0-6A47-70BE-64D9A834C6EE}" dt="2023-09-11T18:38:29.568" v="338" actId="20577"/>
          <ac:spMkLst>
            <pc:docMk/>
            <pc:sldMk cId="2508193658" sldId="259"/>
            <ac:spMk id="3" creationId="{4DE83A4F-5425-3276-9827-36408918406D}"/>
          </ac:spMkLst>
        </pc:spChg>
        <pc:spChg chg="add">
          <ac:chgData name="Abell, Haley" userId="S::haley.abell997@topper.wku.edu::c17554fd-0e3c-47e9-8512-8a211d4d1df3" providerId="AD" clId="Web-{699F436A-3ED0-6A47-70BE-64D9A834C6EE}" dt="2023-09-11T18:32:22.137" v="149"/>
          <ac:spMkLst>
            <pc:docMk/>
            <pc:sldMk cId="2508193658" sldId="259"/>
            <ac:spMk id="8" creationId="{E2366EBA-92FD-44AE-87A9-25E5135EB2C9}"/>
          </ac:spMkLst>
        </pc:spChg>
        <pc:spChg chg="add">
          <ac:chgData name="Abell, Haley" userId="S::haley.abell997@topper.wku.edu::c17554fd-0e3c-47e9-8512-8a211d4d1df3" providerId="AD" clId="Web-{699F436A-3ED0-6A47-70BE-64D9A834C6EE}" dt="2023-09-11T18:32:22.137" v="149"/>
          <ac:spMkLst>
            <pc:docMk/>
            <pc:sldMk cId="2508193658" sldId="259"/>
            <ac:spMk id="33" creationId="{7C462C46-EFB7-4580-9921-DFC346FCC3C2}"/>
          </ac:spMkLst>
        </pc:spChg>
        <pc:spChg chg="add">
          <ac:chgData name="Abell, Haley" userId="S::haley.abell997@topper.wku.edu::c17554fd-0e3c-47e9-8512-8a211d4d1df3" providerId="AD" clId="Web-{699F436A-3ED0-6A47-70BE-64D9A834C6EE}" dt="2023-09-11T18:32:22.137" v="149"/>
          <ac:spMkLst>
            <pc:docMk/>
            <pc:sldMk cId="2508193658" sldId="259"/>
            <ac:spMk id="35" creationId="{B8B918B4-AB10-4E3A-916E-A9625586EA47}"/>
          </ac:spMkLst>
        </pc:spChg>
        <pc:grpChg chg="add">
          <ac:chgData name="Abell, Haley" userId="S::haley.abell997@topper.wku.edu::c17554fd-0e3c-47e9-8512-8a211d4d1df3" providerId="AD" clId="Web-{699F436A-3ED0-6A47-70BE-64D9A834C6EE}" dt="2023-09-11T18:32:22.137" v="149"/>
          <ac:grpSpMkLst>
            <pc:docMk/>
            <pc:sldMk cId="2508193658" sldId="259"/>
            <ac:grpSpMk id="10" creationId="{B437F5FC-01F7-4EB4-81E7-C27D917E9554}"/>
          </ac:grpSpMkLst>
        </pc:grpChg>
      </pc:sldChg>
      <pc:sldChg chg="addSp modSp new mod setBg">
        <pc:chgData name="Abell, Haley" userId="S::haley.abell997@topper.wku.edu::c17554fd-0e3c-47e9-8512-8a211d4d1df3" providerId="AD" clId="Web-{699F436A-3ED0-6A47-70BE-64D9A834C6EE}" dt="2023-09-11T18:53:02.699" v="814" actId="20577"/>
        <pc:sldMkLst>
          <pc:docMk/>
          <pc:sldMk cId="574720892" sldId="260"/>
        </pc:sldMkLst>
        <pc:spChg chg="mod">
          <ac:chgData name="Abell, Haley" userId="S::haley.abell997@topper.wku.edu::c17554fd-0e3c-47e9-8512-8a211d4d1df3" providerId="AD" clId="Web-{699F436A-3ED0-6A47-70BE-64D9A834C6EE}" dt="2023-09-11T18:43:04.466" v="442" actId="20577"/>
          <ac:spMkLst>
            <pc:docMk/>
            <pc:sldMk cId="574720892" sldId="260"/>
            <ac:spMk id="2" creationId="{7B297B3F-3F73-807E-0627-3A6C5E601BF1}"/>
          </ac:spMkLst>
        </pc:spChg>
        <pc:spChg chg="mod">
          <ac:chgData name="Abell, Haley" userId="S::haley.abell997@topper.wku.edu::c17554fd-0e3c-47e9-8512-8a211d4d1df3" providerId="AD" clId="Web-{699F436A-3ED0-6A47-70BE-64D9A834C6EE}" dt="2023-09-11T18:53:02.699" v="814" actId="20577"/>
          <ac:spMkLst>
            <pc:docMk/>
            <pc:sldMk cId="574720892" sldId="260"/>
            <ac:spMk id="3" creationId="{01B63B1C-337F-37FB-776B-F05FD8D77460}"/>
          </ac:spMkLst>
        </pc:spChg>
        <pc:spChg chg="add">
          <ac:chgData name="Abell, Haley" userId="S::haley.abell997@topper.wku.edu::c17554fd-0e3c-47e9-8512-8a211d4d1df3" providerId="AD" clId="Web-{699F436A-3ED0-6A47-70BE-64D9A834C6EE}" dt="2023-09-11T18:38:32.803" v="340"/>
          <ac:spMkLst>
            <pc:docMk/>
            <pc:sldMk cId="574720892" sldId="260"/>
            <ac:spMk id="8" creationId="{E2366EBA-92FD-44AE-87A9-25E5135EB2C9}"/>
          </ac:spMkLst>
        </pc:spChg>
        <pc:spChg chg="add">
          <ac:chgData name="Abell, Haley" userId="S::haley.abell997@topper.wku.edu::c17554fd-0e3c-47e9-8512-8a211d4d1df3" providerId="AD" clId="Web-{699F436A-3ED0-6A47-70BE-64D9A834C6EE}" dt="2023-09-11T18:38:32.803" v="340"/>
          <ac:spMkLst>
            <pc:docMk/>
            <pc:sldMk cId="574720892" sldId="260"/>
            <ac:spMk id="33" creationId="{7C462C46-EFB7-4580-9921-DFC346FCC3C2}"/>
          </ac:spMkLst>
        </pc:spChg>
        <pc:spChg chg="add">
          <ac:chgData name="Abell, Haley" userId="S::haley.abell997@topper.wku.edu::c17554fd-0e3c-47e9-8512-8a211d4d1df3" providerId="AD" clId="Web-{699F436A-3ED0-6A47-70BE-64D9A834C6EE}" dt="2023-09-11T18:38:32.803" v="340"/>
          <ac:spMkLst>
            <pc:docMk/>
            <pc:sldMk cId="574720892" sldId="260"/>
            <ac:spMk id="35" creationId="{B8B918B4-AB10-4E3A-916E-A9625586EA47}"/>
          </ac:spMkLst>
        </pc:spChg>
        <pc:grpChg chg="add">
          <ac:chgData name="Abell, Haley" userId="S::haley.abell997@topper.wku.edu::c17554fd-0e3c-47e9-8512-8a211d4d1df3" providerId="AD" clId="Web-{699F436A-3ED0-6A47-70BE-64D9A834C6EE}" dt="2023-09-11T18:38:32.803" v="340"/>
          <ac:grpSpMkLst>
            <pc:docMk/>
            <pc:sldMk cId="574720892" sldId="260"/>
            <ac:grpSpMk id="10" creationId="{B437F5FC-01F7-4EB4-81E7-C27D917E9554}"/>
          </ac:grpSpMkLst>
        </pc:grpChg>
      </pc:sldChg>
      <pc:sldChg chg="addSp modSp new mod setBg">
        <pc:chgData name="Abell, Haley" userId="S::haley.abell997@topper.wku.edu::c17554fd-0e3c-47e9-8512-8a211d4d1df3" providerId="AD" clId="Web-{699F436A-3ED0-6A47-70BE-64D9A834C6EE}" dt="2023-09-11T18:45:04.359" v="478" actId="20577"/>
        <pc:sldMkLst>
          <pc:docMk/>
          <pc:sldMk cId="1593772818" sldId="261"/>
        </pc:sldMkLst>
        <pc:spChg chg="mod">
          <ac:chgData name="Abell, Haley" userId="S::haley.abell997@topper.wku.edu::c17554fd-0e3c-47e9-8512-8a211d4d1df3" providerId="AD" clId="Web-{699F436A-3ED0-6A47-70BE-64D9A834C6EE}" dt="2023-09-11T18:43:12.763" v="446" actId="20577"/>
          <ac:spMkLst>
            <pc:docMk/>
            <pc:sldMk cId="1593772818" sldId="261"/>
            <ac:spMk id="2" creationId="{6F8C8C2A-71B4-5FF7-ED4A-DAA17CF182B7}"/>
          </ac:spMkLst>
        </pc:spChg>
        <pc:spChg chg="mod">
          <ac:chgData name="Abell, Haley" userId="S::haley.abell997@topper.wku.edu::c17554fd-0e3c-47e9-8512-8a211d4d1df3" providerId="AD" clId="Web-{699F436A-3ED0-6A47-70BE-64D9A834C6EE}" dt="2023-09-11T18:45:04.359" v="478" actId="20577"/>
          <ac:spMkLst>
            <pc:docMk/>
            <pc:sldMk cId="1593772818" sldId="261"/>
            <ac:spMk id="3" creationId="{7E99EDAD-75F4-3E59-B2DE-C847F43F66A0}"/>
          </ac:spMkLst>
        </pc:spChg>
        <pc:spChg chg="add">
          <ac:chgData name="Abell, Haley" userId="S::haley.abell997@topper.wku.edu::c17554fd-0e3c-47e9-8512-8a211d4d1df3" providerId="AD" clId="Web-{699F436A-3ED0-6A47-70BE-64D9A834C6EE}" dt="2023-09-11T18:43:10.841" v="444"/>
          <ac:spMkLst>
            <pc:docMk/>
            <pc:sldMk cId="1593772818" sldId="261"/>
            <ac:spMk id="8" creationId="{E2366EBA-92FD-44AE-87A9-25E5135EB2C9}"/>
          </ac:spMkLst>
        </pc:spChg>
        <pc:spChg chg="add">
          <ac:chgData name="Abell, Haley" userId="S::haley.abell997@topper.wku.edu::c17554fd-0e3c-47e9-8512-8a211d4d1df3" providerId="AD" clId="Web-{699F436A-3ED0-6A47-70BE-64D9A834C6EE}" dt="2023-09-11T18:43:10.841" v="444"/>
          <ac:spMkLst>
            <pc:docMk/>
            <pc:sldMk cId="1593772818" sldId="261"/>
            <ac:spMk id="33" creationId="{7C462C46-EFB7-4580-9921-DFC346FCC3C2}"/>
          </ac:spMkLst>
        </pc:spChg>
        <pc:spChg chg="add">
          <ac:chgData name="Abell, Haley" userId="S::haley.abell997@topper.wku.edu::c17554fd-0e3c-47e9-8512-8a211d4d1df3" providerId="AD" clId="Web-{699F436A-3ED0-6A47-70BE-64D9A834C6EE}" dt="2023-09-11T18:43:10.841" v="444"/>
          <ac:spMkLst>
            <pc:docMk/>
            <pc:sldMk cId="1593772818" sldId="261"/>
            <ac:spMk id="35" creationId="{B8B918B4-AB10-4E3A-916E-A9625586EA47}"/>
          </ac:spMkLst>
        </pc:spChg>
        <pc:grpChg chg="add">
          <ac:chgData name="Abell, Haley" userId="S::haley.abell997@topper.wku.edu::c17554fd-0e3c-47e9-8512-8a211d4d1df3" providerId="AD" clId="Web-{699F436A-3ED0-6A47-70BE-64D9A834C6EE}" dt="2023-09-11T18:43:10.841" v="444"/>
          <ac:grpSpMkLst>
            <pc:docMk/>
            <pc:sldMk cId="1593772818" sldId="261"/>
            <ac:grpSpMk id="10" creationId="{B437F5FC-01F7-4EB4-81E7-C27D917E9554}"/>
          </ac:grpSpMkLst>
        </pc:grpChg>
      </pc:sldChg>
      <pc:sldChg chg="addSp modSp new mod setBg">
        <pc:chgData name="Abell, Haley" userId="S::haley.abell997@topper.wku.edu::c17554fd-0e3c-47e9-8512-8a211d4d1df3" providerId="AD" clId="Web-{699F436A-3ED0-6A47-70BE-64D9A834C6EE}" dt="2023-09-11T18:54:40.327" v="844" actId="20577"/>
        <pc:sldMkLst>
          <pc:docMk/>
          <pc:sldMk cId="1279353959" sldId="262"/>
        </pc:sldMkLst>
        <pc:spChg chg="mod">
          <ac:chgData name="Abell, Haley" userId="S::haley.abell997@topper.wku.edu::c17554fd-0e3c-47e9-8512-8a211d4d1df3" providerId="AD" clId="Web-{699F436A-3ED0-6A47-70BE-64D9A834C6EE}" dt="2023-09-11T18:46:19.486" v="524" actId="20577"/>
          <ac:spMkLst>
            <pc:docMk/>
            <pc:sldMk cId="1279353959" sldId="262"/>
            <ac:spMk id="2" creationId="{33D19C83-F5AA-15FB-69BC-A6332D0B7910}"/>
          </ac:spMkLst>
        </pc:spChg>
        <pc:spChg chg="mod">
          <ac:chgData name="Abell, Haley" userId="S::haley.abell997@topper.wku.edu::c17554fd-0e3c-47e9-8512-8a211d4d1df3" providerId="AD" clId="Web-{699F436A-3ED0-6A47-70BE-64D9A834C6EE}" dt="2023-09-11T18:54:40.327" v="844" actId="20577"/>
          <ac:spMkLst>
            <pc:docMk/>
            <pc:sldMk cId="1279353959" sldId="262"/>
            <ac:spMk id="3" creationId="{67996893-9505-5CE9-DD12-5D3F54873663}"/>
          </ac:spMkLst>
        </pc:spChg>
        <pc:spChg chg="add">
          <ac:chgData name="Abell, Haley" userId="S::haley.abell997@topper.wku.edu::c17554fd-0e3c-47e9-8512-8a211d4d1df3" providerId="AD" clId="Web-{699F436A-3ED0-6A47-70BE-64D9A834C6EE}" dt="2023-09-11T18:45:18.782" v="480"/>
          <ac:spMkLst>
            <pc:docMk/>
            <pc:sldMk cId="1279353959" sldId="262"/>
            <ac:spMk id="8" creationId="{E2366EBA-92FD-44AE-87A9-25E5135EB2C9}"/>
          </ac:spMkLst>
        </pc:spChg>
        <pc:spChg chg="add">
          <ac:chgData name="Abell, Haley" userId="S::haley.abell997@topper.wku.edu::c17554fd-0e3c-47e9-8512-8a211d4d1df3" providerId="AD" clId="Web-{699F436A-3ED0-6A47-70BE-64D9A834C6EE}" dt="2023-09-11T18:45:18.782" v="480"/>
          <ac:spMkLst>
            <pc:docMk/>
            <pc:sldMk cId="1279353959" sldId="262"/>
            <ac:spMk id="33" creationId="{7C462C46-EFB7-4580-9921-DFC346FCC3C2}"/>
          </ac:spMkLst>
        </pc:spChg>
        <pc:spChg chg="add">
          <ac:chgData name="Abell, Haley" userId="S::haley.abell997@topper.wku.edu::c17554fd-0e3c-47e9-8512-8a211d4d1df3" providerId="AD" clId="Web-{699F436A-3ED0-6A47-70BE-64D9A834C6EE}" dt="2023-09-11T18:45:18.782" v="480"/>
          <ac:spMkLst>
            <pc:docMk/>
            <pc:sldMk cId="1279353959" sldId="262"/>
            <ac:spMk id="35" creationId="{B8B918B4-AB10-4E3A-916E-A9625586EA47}"/>
          </ac:spMkLst>
        </pc:spChg>
        <pc:grpChg chg="add">
          <ac:chgData name="Abell, Haley" userId="S::haley.abell997@topper.wku.edu::c17554fd-0e3c-47e9-8512-8a211d4d1df3" providerId="AD" clId="Web-{699F436A-3ED0-6A47-70BE-64D9A834C6EE}" dt="2023-09-11T18:45:18.782" v="480"/>
          <ac:grpSpMkLst>
            <pc:docMk/>
            <pc:sldMk cId="1279353959" sldId="262"/>
            <ac:grpSpMk id="10" creationId="{B437F5FC-01F7-4EB4-81E7-C27D917E9554}"/>
          </ac:grpSpMkLst>
        </pc:grpChg>
      </pc:sldChg>
      <pc:sldChg chg="modSp new">
        <pc:chgData name="Abell, Haley" userId="S::haley.abell997@topper.wku.edu::c17554fd-0e3c-47e9-8512-8a211d4d1df3" providerId="AD" clId="Web-{699F436A-3ED0-6A47-70BE-64D9A834C6EE}" dt="2023-09-11T18:53:37.060" v="819" actId="20577"/>
        <pc:sldMkLst>
          <pc:docMk/>
          <pc:sldMk cId="2807557952" sldId="263"/>
        </pc:sldMkLst>
        <pc:spChg chg="mod">
          <ac:chgData name="Abell, Haley" userId="S::haley.abell997@topper.wku.edu::c17554fd-0e3c-47e9-8512-8a211d4d1df3" providerId="AD" clId="Web-{699F436A-3ED0-6A47-70BE-64D9A834C6EE}" dt="2023-09-11T18:50:10.742" v="679" actId="20577"/>
          <ac:spMkLst>
            <pc:docMk/>
            <pc:sldMk cId="2807557952" sldId="263"/>
            <ac:spMk id="2" creationId="{61A81373-18CF-15AF-2371-9D2C7FF77CD3}"/>
          </ac:spMkLst>
        </pc:spChg>
        <pc:spChg chg="mod">
          <ac:chgData name="Abell, Haley" userId="S::haley.abell997@topper.wku.edu::c17554fd-0e3c-47e9-8512-8a211d4d1df3" providerId="AD" clId="Web-{699F436A-3ED0-6A47-70BE-64D9A834C6EE}" dt="2023-09-11T18:53:37.060" v="819" actId="20577"/>
          <ac:spMkLst>
            <pc:docMk/>
            <pc:sldMk cId="2807557952" sldId="263"/>
            <ac:spMk id="3" creationId="{F65CEF05-BF56-36B7-68CD-C7002E0E8A17}"/>
          </ac:spMkLst>
        </pc:spChg>
      </pc:sldChg>
      <pc:sldMasterChg chg="del delSldLayout">
        <pc:chgData name="Abell, Haley" userId="S::haley.abell997@topper.wku.edu::c17554fd-0e3c-47e9-8512-8a211d4d1df3" providerId="AD" clId="Web-{699F436A-3ED0-6A47-70BE-64D9A834C6EE}" dt="2023-09-11T18:23:08.374" v="0"/>
        <pc:sldMasterMkLst>
          <pc:docMk/>
          <pc:sldMasterMk cId="2460954070" sldId="2147483660"/>
        </pc:sldMasterMkLst>
        <pc:sldLayoutChg chg="del">
          <pc:chgData name="Abell, Haley" userId="S::haley.abell997@topper.wku.edu::c17554fd-0e3c-47e9-8512-8a211d4d1df3" providerId="AD" clId="Web-{699F436A-3ED0-6A47-70BE-64D9A834C6EE}" dt="2023-09-11T18:23:08.374" v="0"/>
          <pc:sldLayoutMkLst>
            <pc:docMk/>
            <pc:sldMasterMk cId="2460954070" sldId="2147483660"/>
            <pc:sldLayoutMk cId="2385387890" sldId="2147483661"/>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949138452" sldId="2147483662"/>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2591524520" sldId="2147483663"/>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1203092039" sldId="2147483664"/>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3733172339" sldId="2147483665"/>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3210312558" sldId="2147483666"/>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3146388984" sldId="2147483667"/>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3171841454" sldId="2147483668"/>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1718958274" sldId="2147483669"/>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2202905451" sldId="2147483670"/>
          </pc:sldLayoutMkLst>
        </pc:sldLayoutChg>
        <pc:sldLayoutChg chg="del">
          <pc:chgData name="Abell, Haley" userId="S::haley.abell997@topper.wku.edu::c17554fd-0e3c-47e9-8512-8a211d4d1df3" providerId="AD" clId="Web-{699F436A-3ED0-6A47-70BE-64D9A834C6EE}" dt="2023-09-11T18:23:08.374" v="0"/>
          <pc:sldLayoutMkLst>
            <pc:docMk/>
            <pc:sldMasterMk cId="2460954070" sldId="2147483660"/>
            <pc:sldLayoutMk cId="3479445657" sldId="2147483671"/>
          </pc:sldLayoutMkLst>
        </pc:sldLayoutChg>
      </pc:sldMasterChg>
      <pc:sldMasterChg chg="add addSldLayout modSldLayout">
        <pc:chgData name="Abell, Haley" userId="S::haley.abell997@topper.wku.edu::c17554fd-0e3c-47e9-8512-8a211d4d1df3" providerId="AD" clId="Web-{699F436A-3ED0-6A47-70BE-64D9A834C6EE}" dt="2023-09-11T18:23:08.374" v="0"/>
        <pc:sldMasterMkLst>
          <pc:docMk/>
          <pc:sldMasterMk cId="1357164177" sldId="2147483672"/>
        </pc:sldMasterMkLst>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968518148" sldId="2147483673"/>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1042985251" sldId="2147483674"/>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1801086557" sldId="2147483675"/>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3599063089" sldId="2147483676"/>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3679121757" sldId="2147483677"/>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1865145343" sldId="2147483678"/>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695237414" sldId="2147483679"/>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4106898593" sldId="2147483680"/>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1732855282" sldId="2147483681"/>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3473777683" sldId="2147483682"/>
          </pc:sldLayoutMkLst>
        </pc:sldLayoutChg>
        <pc:sldLayoutChg chg="add mod replId">
          <pc:chgData name="Abell, Haley" userId="S::haley.abell997@topper.wku.edu::c17554fd-0e3c-47e9-8512-8a211d4d1df3" providerId="AD" clId="Web-{699F436A-3ED0-6A47-70BE-64D9A834C6EE}" dt="2023-09-11T18:23:08.374" v="0"/>
          <pc:sldLayoutMkLst>
            <pc:docMk/>
            <pc:sldMasterMk cId="1357164177" sldId="2147483672"/>
            <pc:sldLayoutMk cId="3062257946"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dirty="0"/>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68518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73777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62257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42985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01086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dirty="0"/>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99063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7912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6514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95237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06898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3285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dirty="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9/11/2023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3571641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wkusls@wku.edu"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sc-powerpoint.officeapps.live.com/pods/carfax" TargetMode="External"/><Relationship Id="rId2" Type="http://schemas.openxmlformats.org/officeDocument/2006/relationships/hyperlink" Target="http://www.aaa.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A College Student's Guide to Owning a Car</a:t>
            </a:r>
            <a:endParaRPr lang="en-US" dirty="0"/>
          </a:p>
        </p:txBody>
      </p:sp>
      <p:sp>
        <p:nvSpPr>
          <p:cNvPr id="3" name="Subtitle 2"/>
          <p:cNvSpPr>
            <a:spLocks noGrp="1"/>
          </p:cNvSpPr>
          <p:nvPr>
            <p:ph type="subTitle" idx="1"/>
          </p:nvPr>
        </p:nvSpPr>
        <p:spPr/>
        <p:txBody>
          <a:bodyPr vert="horz" lIns="91440" tIns="0" rIns="91440" bIns="45720" rtlCol="0" anchor="t">
            <a:normAutofit/>
          </a:bodyPr>
          <a:lstStyle/>
          <a:p>
            <a:r>
              <a:rPr lang="en-US" dirty="0"/>
              <a:t>  </a:t>
            </a:r>
          </a:p>
        </p:txBody>
      </p:sp>
      <p:pic>
        <p:nvPicPr>
          <p:cNvPr id="4" name="Picture 3" descr="A logo for a student legal education center&#10;&#10;Description automatically generated">
            <a:extLst>
              <a:ext uri="{FF2B5EF4-FFF2-40B4-BE49-F238E27FC236}">
                <a16:creationId xmlns:a16="http://schemas.microsoft.com/office/drawing/2014/main" id="{FB25E8CF-07EB-5D93-7900-929C896FBED6}"/>
              </a:ext>
            </a:extLst>
          </p:cNvPr>
          <p:cNvPicPr>
            <a:picLocks noChangeAspect="1"/>
          </p:cNvPicPr>
          <p:nvPr/>
        </p:nvPicPr>
        <p:blipFill rotWithShape="1">
          <a:blip r:embed="rId2"/>
          <a:srcRect l="-1031" t="36644" r="687" b="39041"/>
          <a:stretch/>
        </p:blipFill>
        <p:spPr>
          <a:xfrm>
            <a:off x="4197585" y="3910659"/>
            <a:ext cx="3796853" cy="921016"/>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pic>
        <p:nvPicPr>
          <p:cNvPr id="4" name="Content Placeholder 3" descr="A red and white sign with a symbol of a balance&#10;&#10;Description automatically generated">
            <a:extLst>
              <a:ext uri="{FF2B5EF4-FFF2-40B4-BE49-F238E27FC236}">
                <a16:creationId xmlns:a16="http://schemas.microsoft.com/office/drawing/2014/main" id="{10448192-DB0F-53CB-7D67-01AED652B765}"/>
              </a:ext>
            </a:extLst>
          </p:cNvPr>
          <p:cNvPicPr>
            <a:picLocks noGrp="1" noChangeAspect="1"/>
          </p:cNvPicPr>
          <p:nvPr>
            <p:ph idx="1"/>
          </p:nvPr>
        </p:nvPicPr>
        <p:blipFill>
          <a:blip r:embed="rId2"/>
          <a:stretch>
            <a:fillRect/>
          </a:stretch>
        </p:blipFill>
        <p:spPr>
          <a:xfrm>
            <a:off x="6095722" y="533866"/>
            <a:ext cx="2526386" cy="2526386"/>
          </a:xfrm>
        </p:spPr>
      </p:pic>
      <p:sp>
        <p:nvSpPr>
          <p:cNvPr id="5" name="TextBox 4">
            <a:extLst>
              <a:ext uri="{FF2B5EF4-FFF2-40B4-BE49-F238E27FC236}">
                <a16:creationId xmlns:a16="http://schemas.microsoft.com/office/drawing/2014/main" id="{FC588F9A-21FE-6584-2455-A5E5F7ABBBE5}"/>
              </a:ext>
            </a:extLst>
          </p:cNvPr>
          <p:cNvSpPr txBox="1"/>
          <p:nvPr/>
        </p:nvSpPr>
        <p:spPr>
          <a:xfrm>
            <a:off x="3979332" y="3254962"/>
            <a:ext cx="6839185"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WKU SLEC is located at 401 College Heights Blvd. in Cherry Hall, Room 321.</a:t>
            </a:r>
          </a:p>
          <a:p>
            <a:endParaRPr lang="en-US" dirty="0"/>
          </a:p>
          <a:p>
            <a:r>
              <a:rPr lang="en-US" dirty="0"/>
              <a:t>Contact us at: 270-745-4668 or </a:t>
            </a:r>
            <a:r>
              <a:rPr lang="en-US" dirty="0">
                <a:hlinkClick r:id="rId3"/>
              </a:rPr>
              <a:t>wkusls@wku.edu</a:t>
            </a:r>
            <a:endParaRPr lang="en-US" dirty="0"/>
          </a:p>
          <a:p>
            <a:endParaRPr lang="en-US" dirty="0"/>
          </a:p>
          <a:p>
            <a:pPr algn="ctr"/>
            <a:r>
              <a:rPr lang="en-US" i="1" dirty="0">
                <a:ea typeface="+mn-lt"/>
                <a:cs typeface="+mn-lt"/>
              </a:rPr>
              <a:t>The information herein is not intended as a substitute for legal advice. If you have a specific question you are encouraged to seek assistance from a licensed attorney at student legal services.</a:t>
            </a:r>
            <a:endParaRPr lang="en-US" dirty="0">
              <a:ea typeface="+mn-lt"/>
              <a:cs typeface="+mn-lt"/>
            </a:endParaRPr>
          </a:p>
          <a:p>
            <a:endParaRPr lang="en-US" dirty="0">
              <a:ea typeface="+mn-lt"/>
              <a:cs typeface="+mn-lt"/>
            </a:endParaRPr>
          </a:p>
        </p:txBody>
      </p:sp>
    </p:spTree>
    <p:extLst>
      <p:ext uri="{BB962C8B-B14F-4D97-AF65-F5344CB8AC3E}">
        <p14:creationId xmlns:p14="http://schemas.microsoft.com/office/powerpoint/2010/main" val="1721341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07EE14-69AB-1F30-07A0-3307757F6219}"/>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accent1"/>
                </a:solidFill>
                <a:cs typeface="Calibri Light"/>
              </a:rPr>
              <a:t>What should I do as a Vehicle Owner?</a:t>
            </a:r>
            <a:endParaRPr lang="en-US" sz="3600" dirty="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FF6DDE1-262A-0CC2-2B78-98C27894DCFD}"/>
              </a:ext>
            </a:extLst>
          </p:cNvPr>
          <p:cNvSpPr>
            <a:spLocks noGrp="1"/>
          </p:cNvSpPr>
          <p:nvPr>
            <p:ph idx="1"/>
          </p:nvPr>
        </p:nvSpPr>
        <p:spPr>
          <a:xfrm>
            <a:off x="2880487" y="2380750"/>
            <a:ext cx="6123783" cy="3802762"/>
          </a:xfrm>
        </p:spPr>
        <p:txBody>
          <a:bodyPr anchor="t">
            <a:normAutofit fontScale="77500" lnSpcReduction="20000"/>
          </a:bodyPr>
          <a:lstStyle/>
          <a:p>
            <a:r>
              <a:rPr lang="en-US" sz="2200" dirty="0">
                <a:latin typeface="Rockwell"/>
              </a:rPr>
              <a:t>If your car came with a warranty, familiarize yourself with what is covered and what is not covered.  Keep it in the glove box.</a:t>
            </a:r>
            <a:endParaRPr lang="en-US" sz="1600">
              <a:latin typeface="Rockwell"/>
            </a:endParaRPr>
          </a:p>
          <a:p>
            <a:r>
              <a:rPr lang="en-US" sz="2200" dirty="0">
                <a:latin typeface="Rockwell"/>
              </a:rPr>
              <a:t>Read the car owner’s manual.  It will tell you everything about your car, including what grade of gasoline you should purchase. Keep this in your glove box.</a:t>
            </a:r>
            <a:endParaRPr lang="en-US" dirty="0">
              <a:latin typeface="Rockwell"/>
            </a:endParaRPr>
          </a:p>
          <a:p>
            <a:r>
              <a:rPr lang="en-US" sz="2200" dirty="0">
                <a:latin typeface="Rockwell"/>
              </a:rPr>
              <a:t>Preventive and regular maintenance is probably one of the biggest ways you can save money—not actively, but in the long term. Spending a little money now on these basics will save you from more costly repairs later.</a:t>
            </a:r>
            <a:endParaRPr lang="en-US" dirty="0">
              <a:latin typeface="Rockwell"/>
            </a:endParaRPr>
          </a:p>
          <a:p>
            <a:r>
              <a:rPr lang="en-US" sz="2200" dirty="0">
                <a:latin typeface="Rockwell"/>
              </a:rPr>
              <a:t>Keep track of all your service records.</a:t>
            </a:r>
            <a:endParaRPr lang="en-US" dirty="0">
              <a:latin typeface="Rockwell"/>
            </a:endParaRPr>
          </a:p>
          <a:p>
            <a:endParaRPr lang="en-US" sz="1600" dirty="0"/>
          </a:p>
        </p:txBody>
      </p:sp>
      <p:sp>
        <p:nvSpPr>
          <p:cNvPr id="4" name="TextBox 3">
            <a:extLst>
              <a:ext uri="{FF2B5EF4-FFF2-40B4-BE49-F238E27FC236}">
                <a16:creationId xmlns:a16="http://schemas.microsoft.com/office/drawing/2014/main" id="{8F5BB8F0-1D83-B901-FA2E-15848DA39C3B}"/>
              </a:ext>
            </a:extLst>
          </p:cNvPr>
          <p:cNvSpPr txBox="1"/>
          <p:nvPr/>
        </p:nvSpPr>
        <p:spPr>
          <a:xfrm>
            <a:off x="2878666" y="1636888"/>
            <a:ext cx="677333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Under KRS 186 a vehicle must have registration and insurance. </a:t>
            </a:r>
            <a:r>
              <a:rPr lang="en-US" b="1" i="1" dirty="0">
                <a:solidFill>
                  <a:srgbClr val="FF0000"/>
                </a:solidFill>
              </a:rPr>
              <a:t>Always keep these in your glove box. </a:t>
            </a:r>
          </a:p>
        </p:txBody>
      </p:sp>
    </p:spTree>
    <p:extLst>
      <p:ext uri="{BB962C8B-B14F-4D97-AF65-F5344CB8AC3E}">
        <p14:creationId xmlns:p14="http://schemas.microsoft.com/office/powerpoint/2010/main" val="115451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B20901-CCB9-19D4-3736-C9720F3138AE}"/>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accent1"/>
                </a:solidFill>
                <a:ea typeface="+mj-lt"/>
                <a:cs typeface="+mj-lt"/>
              </a:rPr>
              <a:t>What is Preventative and Regular</a:t>
            </a:r>
            <a:br>
              <a:rPr lang="en-US" sz="3600" dirty="0">
                <a:solidFill>
                  <a:schemeClr val="accent1"/>
                </a:solidFill>
                <a:ea typeface="+mj-lt"/>
                <a:cs typeface="+mj-lt"/>
              </a:rPr>
            </a:br>
            <a:r>
              <a:rPr lang="en-US" sz="3600" dirty="0">
                <a:solidFill>
                  <a:schemeClr val="accent1"/>
                </a:solidFill>
                <a:ea typeface="+mj-lt"/>
                <a:cs typeface="+mj-lt"/>
              </a:rPr>
              <a:t>Maintenance for My Car?</a:t>
            </a:r>
            <a:endParaRPr lang="en-US" dirty="0">
              <a:solidFill>
                <a:schemeClr val="accent1"/>
              </a:solidFill>
              <a:ea typeface="+mj-lt"/>
              <a:cs typeface="+mj-lt"/>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DE83A4F-5425-3276-9827-36408918406D}"/>
              </a:ext>
            </a:extLst>
          </p:cNvPr>
          <p:cNvSpPr>
            <a:spLocks noGrp="1"/>
          </p:cNvSpPr>
          <p:nvPr>
            <p:ph idx="1"/>
          </p:nvPr>
        </p:nvSpPr>
        <p:spPr>
          <a:xfrm>
            <a:off x="2880487" y="2249046"/>
            <a:ext cx="8165190" cy="3802762"/>
          </a:xfrm>
        </p:spPr>
        <p:txBody>
          <a:bodyPr vert="horz" lIns="91440" tIns="45720" rIns="91440" bIns="45720" rtlCol="0" anchor="t">
            <a:noAutofit/>
          </a:bodyPr>
          <a:lstStyle/>
          <a:p>
            <a:r>
              <a:rPr lang="en-US" sz="1600" dirty="0">
                <a:ea typeface="+mn-lt"/>
                <a:cs typeface="+mn-lt"/>
              </a:rPr>
              <a:t>Inspect your vehicle once a month, minimum.  Make sure all your lights are working properly. Check your tire pressure every month. Most gas stations have a free pressure gauge you can use to check, or you can purchase a cheap one. Having the right air pressure in your tires can help you get better mileage and optimize fuel efficiency. Make sure your tires have enough tread. If they become worn down, they can cause you to wreck especially during wet weather. </a:t>
            </a:r>
          </a:p>
          <a:p>
            <a:r>
              <a:rPr lang="en-US" sz="1600" dirty="0">
                <a:ea typeface="+mn-lt"/>
                <a:cs typeface="+mn-lt"/>
              </a:rPr>
              <a:t>Check your fluid levels so when they get low you can get them serviced.  These include power steering, antifreeze, coolant, and wiper fluid.  Most of these have dipsticks that you can pull out and the right level will be indicated by a notch on the stick.</a:t>
            </a:r>
            <a:endParaRPr lang="en-US" dirty="0">
              <a:ea typeface="+mn-lt"/>
              <a:cs typeface="+mn-lt"/>
            </a:endParaRPr>
          </a:p>
          <a:p>
            <a:r>
              <a:rPr lang="en-US" sz="1600" dirty="0">
                <a:ea typeface="+mn-lt"/>
                <a:cs typeface="+mn-lt"/>
              </a:rPr>
              <a:t>Inspect the timing and serpentine belts on your car.  If they are worn out, get them replaced.  If they fail, they can cause more costly damages to your car.</a:t>
            </a:r>
            <a:endParaRPr lang="en-US" dirty="0">
              <a:ea typeface="+mn-lt"/>
              <a:cs typeface="+mn-lt"/>
            </a:endParaRPr>
          </a:p>
          <a:p>
            <a:endParaRPr lang="en-US" sz="1600" dirty="0"/>
          </a:p>
        </p:txBody>
      </p:sp>
    </p:spTree>
    <p:extLst>
      <p:ext uri="{BB962C8B-B14F-4D97-AF65-F5344CB8AC3E}">
        <p14:creationId xmlns:p14="http://schemas.microsoft.com/office/powerpoint/2010/main" val="250819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297B3F-3F73-807E-0627-3A6C5E601BF1}"/>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accent1"/>
                </a:solidFill>
                <a:cs typeface="Calibri Light"/>
              </a:rPr>
              <a:t>Preventative and Regular Maintenace Cont. </a:t>
            </a:r>
            <a:endParaRPr lang="en-US" sz="3600" dirty="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01B63B1C-337F-37FB-776B-F05FD8D77460}"/>
              </a:ext>
            </a:extLst>
          </p:cNvPr>
          <p:cNvSpPr>
            <a:spLocks noGrp="1"/>
          </p:cNvSpPr>
          <p:nvPr>
            <p:ph idx="1"/>
          </p:nvPr>
        </p:nvSpPr>
        <p:spPr>
          <a:xfrm>
            <a:off x="2880487" y="2249046"/>
            <a:ext cx="6123783" cy="3802762"/>
          </a:xfrm>
        </p:spPr>
        <p:txBody>
          <a:bodyPr anchor="t">
            <a:normAutofit lnSpcReduction="10000"/>
          </a:bodyPr>
          <a:lstStyle/>
          <a:p>
            <a:r>
              <a:rPr lang="en-US" sz="1600" dirty="0">
                <a:latin typeface="Rockwell"/>
              </a:rPr>
              <a:t>Check your oil and get it changed regularly.  Generally, you should change your oil every 3,000 miles or every 3 months, whichever comes first.  Consult your owner’s manual for the specific type of oil your car needs.</a:t>
            </a:r>
          </a:p>
          <a:p>
            <a:r>
              <a:rPr lang="en-US" sz="1600" dirty="0">
                <a:latin typeface="Rockwell"/>
              </a:rPr>
              <a:t>Check your battery for leaks or buildup. You should keep a battery cleaning brush in your trunk.  You should also purchase a battery tester and jumper cables.</a:t>
            </a:r>
          </a:p>
          <a:p>
            <a:r>
              <a:rPr lang="en-US" sz="1600" dirty="0">
                <a:latin typeface="Rockwell"/>
              </a:rPr>
              <a:t>If your car battery dies while you are on campus, call the WKU non-emergency line. They can send an officer to jump your vehicle. </a:t>
            </a:r>
          </a:p>
          <a:p>
            <a:r>
              <a:rPr lang="en-US" sz="1600" dirty="0">
                <a:latin typeface="Rockwell"/>
              </a:rPr>
              <a:t>Replace your windshield wipers when they begin to produce excessive streaks, this means they are worn down.</a:t>
            </a:r>
          </a:p>
          <a:p>
            <a:endParaRPr lang="en-US" sz="1600" dirty="0"/>
          </a:p>
        </p:txBody>
      </p:sp>
    </p:spTree>
    <p:extLst>
      <p:ext uri="{BB962C8B-B14F-4D97-AF65-F5344CB8AC3E}">
        <p14:creationId xmlns:p14="http://schemas.microsoft.com/office/powerpoint/2010/main" val="574720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8C8C2A-71B4-5FF7-ED4A-DAA17CF182B7}"/>
              </a:ext>
            </a:extLst>
          </p:cNvPr>
          <p:cNvSpPr>
            <a:spLocks noGrp="1"/>
          </p:cNvSpPr>
          <p:nvPr>
            <p:ph type="title"/>
          </p:nvPr>
        </p:nvSpPr>
        <p:spPr>
          <a:xfrm>
            <a:off x="2880485" y="841375"/>
            <a:ext cx="6230857" cy="1230570"/>
          </a:xfrm>
        </p:spPr>
        <p:txBody>
          <a:bodyPr anchor="t">
            <a:normAutofit fontScale="90000"/>
          </a:bodyPr>
          <a:lstStyle/>
          <a:p>
            <a:pPr algn="l"/>
            <a:r>
              <a:rPr lang="en-US" sz="3200" dirty="0">
                <a:solidFill>
                  <a:schemeClr val="accent1"/>
                </a:solidFill>
                <a:cs typeface="Calibri Light"/>
              </a:rPr>
              <a:t>Preventative and Regular Maintenace Cont. </a:t>
            </a:r>
            <a:endParaRPr lang="en-US" dirty="0"/>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7E99EDAD-75F4-3E59-B2DE-C847F43F66A0}"/>
              </a:ext>
            </a:extLst>
          </p:cNvPr>
          <p:cNvSpPr>
            <a:spLocks noGrp="1"/>
          </p:cNvSpPr>
          <p:nvPr>
            <p:ph idx="1"/>
          </p:nvPr>
        </p:nvSpPr>
        <p:spPr>
          <a:xfrm>
            <a:off x="2880487" y="2249046"/>
            <a:ext cx="6123783" cy="3802762"/>
          </a:xfrm>
        </p:spPr>
        <p:txBody>
          <a:bodyPr anchor="t">
            <a:normAutofit/>
          </a:bodyPr>
          <a:lstStyle/>
          <a:p>
            <a:r>
              <a:rPr lang="en-US" sz="1600" dirty="0">
                <a:latin typeface="Rockwell"/>
              </a:rPr>
              <a:t>Get your tires rotated and balanced, and your alignment checked.  It is important that your tires wear evenly to help your tires last longer.</a:t>
            </a:r>
          </a:p>
          <a:p>
            <a:r>
              <a:rPr lang="en-US" sz="1600" dirty="0">
                <a:latin typeface="Rockwell"/>
              </a:rPr>
              <a:t>Change your spark plugs.  Most spark plugs have a 30,000 mile life.</a:t>
            </a:r>
          </a:p>
          <a:p>
            <a:r>
              <a:rPr lang="en-US" sz="1600" dirty="0">
                <a:latin typeface="Rockwell"/>
              </a:rPr>
              <a:t>Replace your cabin air and engine air filters.  </a:t>
            </a:r>
          </a:p>
        </p:txBody>
      </p:sp>
    </p:spTree>
    <p:extLst>
      <p:ext uri="{BB962C8B-B14F-4D97-AF65-F5344CB8AC3E}">
        <p14:creationId xmlns:p14="http://schemas.microsoft.com/office/powerpoint/2010/main" val="159377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D19C83-F5AA-15FB-69BC-A6332D0B7910}"/>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accent1"/>
                </a:solidFill>
                <a:cs typeface="Calibri Light"/>
              </a:rPr>
              <a:t>What do I do if there is now a light on my dash?</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7996893-9505-5CE9-DD12-5D3F54873663}"/>
              </a:ext>
            </a:extLst>
          </p:cNvPr>
          <p:cNvSpPr>
            <a:spLocks noGrp="1"/>
          </p:cNvSpPr>
          <p:nvPr>
            <p:ph idx="1"/>
          </p:nvPr>
        </p:nvSpPr>
        <p:spPr>
          <a:xfrm>
            <a:off x="2880487" y="2249046"/>
            <a:ext cx="6123783" cy="3802762"/>
          </a:xfrm>
        </p:spPr>
        <p:txBody>
          <a:bodyPr anchor="t">
            <a:normAutofit/>
          </a:bodyPr>
          <a:lstStyle/>
          <a:p>
            <a:r>
              <a:rPr lang="en-US" sz="1600" dirty="0"/>
              <a:t>Refer to the owner's manual to see what the light that is now on means. </a:t>
            </a:r>
          </a:p>
          <a:p>
            <a:r>
              <a:rPr lang="en-US" sz="1600" dirty="0"/>
              <a:t>If it is a check engine or maintenance required light, visit an auto repair shop such as AutoZone. They have a tool that plugs into your car and tells you what code the car is sending to cause the light to now be on. This will pinpoint the issue and allow you to figure out what you will need to do to repair the issue. Many auto shops offer this service for free.</a:t>
            </a:r>
          </a:p>
        </p:txBody>
      </p:sp>
    </p:spTree>
    <p:extLst>
      <p:ext uri="{BB962C8B-B14F-4D97-AF65-F5344CB8AC3E}">
        <p14:creationId xmlns:p14="http://schemas.microsoft.com/office/powerpoint/2010/main" val="1279353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81373-18CF-15AF-2371-9D2C7FF77CD3}"/>
              </a:ext>
            </a:extLst>
          </p:cNvPr>
          <p:cNvSpPr>
            <a:spLocks noGrp="1"/>
          </p:cNvSpPr>
          <p:nvPr>
            <p:ph type="title"/>
          </p:nvPr>
        </p:nvSpPr>
        <p:spPr/>
        <p:txBody>
          <a:bodyPr/>
          <a:lstStyle/>
          <a:p>
            <a:r>
              <a:rPr lang="en-US" dirty="0">
                <a:cs typeface="Calibri Light"/>
              </a:rPr>
              <a:t>Additional Resources</a:t>
            </a:r>
            <a:endParaRPr lang="en-US" dirty="0"/>
          </a:p>
        </p:txBody>
      </p:sp>
      <p:sp>
        <p:nvSpPr>
          <p:cNvPr id="3" name="Content Placeholder 2">
            <a:extLst>
              <a:ext uri="{FF2B5EF4-FFF2-40B4-BE49-F238E27FC236}">
                <a16:creationId xmlns:a16="http://schemas.microsoft.com/office/drawing/2014/main" id="{F65CEF05-BF56-36B7-68CD-C7002E0E8A17}"/>
              </a:ext>
            </a:extLst>
          </p:cNvPr>
          <p:cNvSpPr>
            <a:spLocks noGrp="1"/>
          </p:cNvSpPr>
          <p:nvPr>
            <p:ph idx="1"/>
          </p:nvPr>
        </p:nvSpPr>
        <p:spPr/>
        <p:txBody>
          <a:bodyPr/>
          <a:lstStyle/>
          <a:p>
            <a:r>
              <a:rPr lang="en-US" dirty="0">
                <a:ea typeface="+mn-lt"/>
                <a:cs typeface="+mn-lt"/>
              </a:rPr>
              <a:t>24/7 Roadside Assistance AAA: </a:t>
            </a:r>
            <a:r>
              <a:rPr lang="en-US" dirty="0">
                <a:ea typeface="+mn-lt"/>
                <a:cs typeface="+mn-lt"/>
                <a:hlinkClick r:id="rId2"/>
              </a:rPr>
              <a:t>www.aaa.com/ </a:t>
            </a:r>
            <a:endParaRPr lang="en-US" dirty="0"/>
          </a:p>
          <a:p>
            <a:pPr marL="0" indent="0">
              <a:buNone/>
            </a:pPr>
            <a:r>
              <a:rPr lang="en-US" dirty="0">
                <a:ea typeface="+mn-lt"/>
                <a:cs typeface="+mn-lt"/>
              </a:rPr>
              <a:t>Consider becoming a AAA member if you do not have family nearby. They will be able to provide roadside assistance quickly.</a:t>
            </a:r>
          </a:p>
          <a:p>
            <a:r>
              <a:rPr lang="en-US" dirty="0">
                <a:ea typeface="+mn-lt"/>
                <a:cs typeface="+mn-lt"/>
              </a:rPr>
              <a:t>Check your vehicle’s accident, owner, and service history: </a:t>
            </a:r>
            <a:r>
              <a:rPr lang="en-US" dirty="0">
                <a:ea typeface="+mn-lt"/>
                <a:cs typeface="+mn-lt"/>
                <a:hlinkClick r:id="rId3"/>
              </a:rPr>
              <a:t>www.carfax.com</a:t>
            </a:r>
            <a:endParaRPr lang="en-US"/>
          </a:p>
          <a:p>
            <a:r>
              <a:rPr lang="en-US" dirty="0">
                <a:ea typeface="+mn-lt"/>
                <a:cs typeface="+mn-lt"/>
              </a:rPr>
              <a:t>Warren County Registration and Tags: (270) 842-9416</a:t>
            </a:r>
            <a:endParaRPr lang="en-US"/>
          </a:p>
          <a:p>
            <a:r>
              <a:rPr lang="en-US" dirty="0"/>
              <a:t>WKU non-emergency line: </a:t>
            </a:r>
            <a:r>
              <a:rPr lang="en-US" dirty="0">
                <a:ea typeface="+mn-lt"/>
                <a:cs typeface="+mn-lt"/>
              </a:rPr>
              <a:t>270-745-2548</a:t>
            </a:r>
          </a:p>
          <a:p>
            <a:endParaRPr lang="en-US" dirty="0"/>
          </a:p>
        </p:txBody>
      </p:sp>
    </p:spTree>
    <p:extLst>
      <p:ext uri="{BB962C8B-B14F-4D97-AF65-F5344CB8AC3E}">
        <p14:creationId xmlns:p14="http://schemas.microsoft.com/office/powerpoint/2010/main" val="2807557952"/>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Atlas</vt:lpstr>
      <vt:lpstr>A College Student's Guide to Owning a Car</vt:lpstr>
      <vt:lpstr>PowerPoint Presentation</vt:lpstr>
      <vt:lpstr>What should I do as a Vehicle Owner?</vt:lpstr>
      <vt:lpstr>What is Preventative and Regular Maintenance for My Car?</vt:lpstr>
      <vt:lpstr>Preventative and Regular Maintenace Cont. </vt:lpstr>
      <vt:lpstr>Preventative and Regular Maintenace Cont. </vt:lpstr>
      <vt:lpstr>What do I do if there is now a light on my dash?</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176</cp:revision>
  <dcterms:created xsi:type="dcterms:W3CDTF">2023-09-11T18:22:55Z</dcterms:created>
  <dcterms:modified xsi:type="dcterms:W3CDTF">2023-09-11T18:54:40Z</dcterms:modified>
</cp:coreProperties>
</file>