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1" r:id="rId8"/>
    <p:sldId id="264" r:id="rId9"/>
    <p:sldId id="267" r:id="rId10"/>
    <p:sldId id="265" r:id="rId11"/>
    <p:sldId id="268" r:id="rId12"/>
    <p:sldId id="266"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8B571B-C744-39C6-4A82-CE75FD5771E2}" v="604" dt="2023-09-08T18:58:33.845"/>
    <p1510:client id="{DD15ACD7-E076-C99F-D535-0407BA08C6B0}" v="1188" dt="2023-09-11T17:51:50.6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ell, Haley" userId="S::haley.abell997@topper.wku.edu::c17554fd-0e3c-47e9-8512-8a211d4d1df3" providerId="AD" clId="Web-{DD15ACD7-E076-C99F-D535-0407BA08C6B0}"/>
    <pc:docChg chg="addSld modSld sldOrd">
      <pc:chgData name="Abell, Haley" userId="S::haley.abell997@topper.wku.edu::c17554fd-0e3c-47e9-8512-8a211d4d1df3" providerId="AD" clId="Web-{DD15ACD7-E076-C99F-D535-0407BA08C6B0}" dt="2023-09-11T17:51:50.696" v="1179" actId="20577"/>
      <pc:docMkLst>
        <pc:docMk/>
      </pc:docMkLst>
      <pc:sldChg chg="delSp modSp">
        <pc:chgData name="Abell, Haley" userId="S::haley.abell997@topper.wku.edu::c17554fd-0e3c-47e9-8512-8a211d4d1df3" providerId="AD" clId="Web-{DD15ACD7-E076-C99F-D535-0407BA08C6B0}" dt="2023-09-11T17:08:15.006" v="285" actId="14100"/>
        <pc:sldMkLst>
          <pc:docMk/>
          <pc:sldMk cId="3543366555" sldId="261"/>
        </pc:sldMkLst>
        <pc:spChg chg="mod">
          <ac:chgData name="Abell, Haley" userId="S::haley.abell997@topper.wku.edu::c17554fd-0e3c-47e9-8512-8a211d4d1df3" providerId="AD" clId="Web-{DD15ACD7-E076-C99F-D535-0407BA08C6B0}" dt="2023-09-11T16:59:18.221" v="7" actId="20577"/>
          <ac:spMkLst>
            <pc:docMk/>
            <pc:sldMk cId="3543366555" sldId="261"/>
            <ac:spMk id="2" creationId="{A1684614-29AF-01D9-5321-E0A7DAB2ADDE}"/>
          </ac:spMkLst>
        </pc:spChg>
        <pc:spChg chg="mod">
          <ac:chgData name="Abell, Haley" userId="S::haley.abell997@topper.wku.edu::c17554fd-0e3c-47e9-8512-8a211d4d1df3" providerId="AD" clId="Web-{DD15ACD7-E076-C99F-D535-0407BA08C6B0}" dt="2023-09-11T17:08:15.006" v="285" actId="14100"/>
          <ac:spMkLst>
            <pc:docMk/>
            <pc:sldMk cId="3543366555" sldId="261"/>
            <ac:spMk id="3" creationId="{B9F5DFA2-9337-E860-2D25-3181DCF0192B}"/>
          </ac:spMkLst>
        </pc:spChg>
        <pc:spChg chg="del mod">
          <ac:chgData name="Abell, Haley" userId="S::haley.abell997@topper.wku.edu::c17554fd-0e3c-47e9-8512-8a211d4d1df3" providerId="AD" clId="Web-{DD15ACD7-E076-C99F-D535-0407BA08C6B0}" dt="2023-09-11T16:59:39.862" v="10"/>
          <ac:spMkLst>
            <pc:docMk/>
            <pc:sldMk cId="3543366555" sldId="261"/>
            <ac:spMk id="4" creationId="{8DE4669B-574D-B7E1-6A8F-A7A8004E2E3A}"/>
          </ac:spMkLst>
        </pc:spChg>
      </pc:sldChg>
      <pc:sldChg chg="ord">
        <pc:chgData name="Abell, Haley" userId="S::haley.abell997@topper.wku.edu::c17554fd-0e3c-47e9-8512-8a211d4d1df3" providerId="AD" clId="Web-{DD15ACD7-E076-C99F-D535-0407BA08C6B0}" dt="2023-09-11T17:08:48.898" v="286"/>
        <pc:sldMkLst>
          <pc:docMk/>
          <pc:sldMk cId="2322058860" sldId="262"/>
        </pc:sldMkLst>
      </pc:sldChg>
      <pc:sldChg chg="addSp modSp new mod setBg">
        <pc:chgData name="Abell, Haley" userId="S::haley.abell997@topper.wku.edu::c17554fd-0e3c-47e9-8512-8a211d4d1df3" providerId="AD" clId="Web-{DD15ACD7-E076-C99F-D535-0407BA08C6B0}" dt="2023-09-11T17:16:49.166" v="590" actId="20577"/>
        <pc:sldMkLst>
          <pc:docMk/>
          <pc:sldMk cId="738402463" sldId="264"/>
        </pc:sldMkLst>
        <pc:spChg chg="mod">
          <ac:chgData name="Abell, Haley" userId="S::haley.abell997@topper.wku.edu::c17554fd-0e3c-47e9-8512-8a211d4d1df3" providerId="AD" clId="Web-{DD15ACD7-E076-C99F-D535-0407BA08C6B0}" dt="2023-09-11T17:10:12.682" v="306" actId="20577"/>
          <ac:spMkLst>
            <pc:docMk/>
            <pc:sldMk cId="738402463" sldId="264"/>
            <ac:spMk id="2" creationId="{5A30B338-8BE5-457E-E0E8-BAC0CA995060}"/>
          </ac:spMkLst>
        </pc:spChg>
        <pc:spChg chg="mod">
          <ac:chgData name="Abell, Haley" userId="S::haley.abell997@topper.wku.edu::c17554fd-0e3c-47e9-8512-8a211d4d1df3" providerId="AD" clId="Web-{DD15ACD7-E076-C99F-D535-0407BA08C6B0}" dt="2023-09-11T17:16:49.166" v="590" actId="20577"/>
          <ac:spMkLst>
            <pc:docMk/>
            <pc:sldMk cId="738402463" sldId="264"/>
            <ac:spMk id="3" creationId="{9062131D-015E-2050-EBA4-AF394D9EA87B}"/>
          </ac:spMkLst>
        </pc:spChg>
        <pc:spChg chg="add">
          <ac:chgData name="Abell, Haley" userId="S::haley.abell997@topper.wku.edu::c17554fd-0e3c-47e9-8512-8a211d4d1df3" providerId="AD" clId="Web-{DD15ACD7-E076-C99F-D535-0407BA08C6B0}" dt="2023-09-11T17:09:07.102" v="288"/>
          <ac:spMkLst>
            <pc:docMk/>
            <pc:sldMk cId="738402463" sldId="264"/>
            <ac:spMk id="8" creationId="{E2366EBA-92FD-44AE-87A9-25E5135EB2C9}"/>
          </ac:spMkLst>
        </pc:spChg>
        <pc:spChg chg="add">
          <ac:chgData name="Abell, Haley" userId="S::haley.abell997@topper.wku.edu::c17554fd-0e3c-47e9-8512-8a211d4d1df3" providerId="AD" clId="Web-{DD15ACD7-E076-C99F-D535-0407BA08C6B0}" dt="2023-09-11T17:09:07.102" v="288"/>
          <ac:spMkLst>
            <pc:docMk/>
            <pc:sldMk cId="738402463" sldId="264"/>
            <ac:spMk id="33" creationId="{7C462C46-EFB7-4580-9921-DFC346FCC3C2}"/>
          </ac:spMkLst>
        </pc:spChg>
        <pc:spChg chg="add">
          <ac:chgData name="Abell, Haley" userId="S::haley.abell997@topper.wku.edu::c17554fd-0e3c-47e9-8512-8a211d4d1df3" providerId="AD" clId="Web-{DD15ACD7-E076-C99F-D535-0407BA08C6B0}" dt="2023-09-11T17:09:07.102" v="288"/>
          <ac:spMkLst>
            <pc:docMk/>
            <pc:sldMk cId="738402463" sldId="264"/>
            <ac:spMk id="35" creationId="{B8B918B4-AB10-4E3A-916E-A9625586EA47}"/>
          </ac:spMkLst>
        </pc:spChg>
        <pc:grpChg chg="add">
          <ac:chgData name="Abell, Haley" userId="S::haley.abell997@topper.wku.edu::c17554fd-0e3c-47e9-8512-8a211d4d1df3" providerId="AD" clId="Web-{DD15ACD7-E076-C99F-D535-0407BA08C6B0}" dt="2023-09-11T17:09:07.102" v="288"/>
          <ac:grpSpMkLst>
            <pc:docMk/>
            <pc:sldMk cId="738402463" sldId="264"/>
            <ac:grpSpMk id="10" creationId="{B437F5FC-01F7-4EB4-81E7-C27D917E9554}"/>
          </ac:grpSpMkLst>
        </pc:grpChg>
      </pc:sldChg>
      <pc:sldChg chg="addSp modSp new mod setBg">
        <pc:chgData name="Abell, Haley" userId="S::haley.abell997@topper.wku.edu::c17554fd-0e3c-47e9-8512-8a211d4d1df3" providerId="AD" clId="Web-{DD15ACD7-E076-C99F-D535-0407BA08C6B0}" dt="2023-09-11T17:32:03.027" v="1044" actId="20577"/>
        <pc:sldMkLst>
          <pc:docMk/>
          <pc:sldMk cId="198706653" sldId="265"/>
        </pc:sldMkLst>
        <pc:spChg chg="mod">
          <ac:chgData name="Abell, Haley" userId="S::haley.abell997@topper.wku.edu::c17554fd-0e3c-47e9-8512-8a211d4d1df3" providerId="AD" clId="Web-{DD15ACD7-E076-C99F-D535-0407BA08C6B0}" dt="2023-09-11T17:23:09.148" v="887" actId="20577"/>
          <ac:spMkLst>
            <pc:docMk/>
            <pc:sldMk cId="198706653" sldId="265"/>
            <ac:spMk id="2" creationId="{881CA7E9-5997-329C-84C3-DC0BC4102EDA}"/>
          </ac:spMkLst>
        </pc:spChg>
        <pc:spChg chg="mod">
          <ac:chgData name="Abell, Haley" userId="S::haley.abell997@topper.wku.edu::c17554fd-0e3c-47e9-8512-8a211d4d1df3" providerId="AD" clId="Web-{DD15ACD7-E076-C99F-D535-0407BA08C6B0}" dt="2023-09-11T17:32:03.027" v="1044" actId="20577"/>
          <ac:spMkLst>
            <pc:docMk/>
            <pc:sldMk cId="198706653" sldId="265"/>
            <ac:spMk id="3" creationId="{205F9D3B-9352-1F53-840F-C82666BF867D}"/>
          </ac:spMkLst>
        </pc:spChg>
        <pc:spChg chg="add">
          <ac:chgData name="Abell, Haley" userId="S::haley.abell997@topper.wku.edu::c17554fd-0e3c-47e9-8512-8a211d4d1df3" providerId="AD" clId="Web-{DD15ACD7-E076-C99F-D535-0407BA08C6B0}" dt="2023-09-11T17:16:53.556" v="592"/>
          <ac:spMkLst>
            <pc:docMk/>
            <pc:sldMk cId="198706653" sldId="265"/>
            <ac:spMk id="8" creationId="{E2366EBA-92FD-44AE-87A9-25E5135EB2C9}"/>
          </ac:spMkLst>
        </pc:spChg>
        <pc:spChg chg="add">
          <ac:chgData name="Abell, Haley" userId="S::haley.abell997@topper.wku.edu::c17554fd-0e3c-47e9-8512-8a211d4d1df3" providerId="AD" clId="Web-{DD15ACD7-E076-C99F-D535-0407BA08C6B0}" dt="2023-09-11T17:16:53.556" v="592"/>
          <ac:spMkLst>
            <pc:docMk/>
            <pc:sldMk cId="198706653" sldId="265"/>
            <ac:spMk id="33" creationId="{7C462C46-EFB7-4580-9921-DFC346FCC3C2}"/>
          </ac:spMkLst>
        </pc:spChg>
        <pc:spChg chg="add">
          <ac:chgData name="Abell, Haley" userId="S::haley.abell997@topper.wku.edu::c17554fd-0e3c-47e9-8512-8a211d4d1df3" providerId="AD" clId="Web-{DD15ACD7-E076-C99F-D535-0407BA08C6B0}" dt="2023-09-11T17:16:53.556" v="592"/>
          <ac:spMkLst>
            <pc:docMk/>
            <pc:sldMk cId="198706653" sldId="265"/>
            <ac:spMk id="35" creationId="{B8B918B4-AB10-4E3A-916E-A9625586EA47}"/>
          </ac:spMkLst>
        </pc:spChg>
        <pc:grpChg chg="add">
          <ac:chgData name="Abell, Haley" userId="S::haley.abell997@topper.wku.edu::c17554fd-0e3c-47e9-8512-8a211d4d1df3" providerId="AD" clId="Web-{DD15ACD7-E076-C99F-D535-0407BA08C6B0}" dt="2023-09-11T17:16:53.556" v="592"/>
          <ac:grpSpMkLst>
            <pc:docMk/>
            <pc:sldMk cId="198706653" sldId="265"/>
            <ac:grpSpMk id="10" creationId="{B437F5FC-01F7-4EB4-81E7-C27D917E9554}"/>
          </ac:grpSpMkLst>
        </pc:grpChg>
      </pc:sldChg>
      <pc:sldChg chg="addSp delSp modSp new mod setBg">
        <pc:chgData name="Abell, Haley" userId="S::haley.abell997@topper.wku.edu::c17554fd-0e3c-47e9-8512-8a211d4d1df3" providerId="AD" clId="Web-{DD15ACD7-E076-C99F-D535-0407BA08C6B0}" dt="2023-09-11T17:51:50.696" v="1179" actId="20577"/>
        <pc:sldMkLst>
          <pc:docMk/>
          <pc:sldMk cId="3813581163" sldId="266"/>
        </pc:sldMkLst>
        <pc:spChg chg="mod">
          <ac:chgData name="Abell, Haley" userId="S::haley.abell997@topper.wku.edu::c17554fd-0e3c-47e9-8512-8a211d4d1df3" providerId="AD" clId="Web-{DD15ACD7-E076-C99F-D535-0407BA08C6B0}" dt="2023-09-11T17:48:46.533" v="1171"/>
          <ac:spMkLst>
            <pc:docMk/>
            <pc:sldMk cId="3813581163" sldId="266"/>
            <ac:spMk id="2" creationId="{5775A05E-50D8-F250-44A8-08CCA2B45569}"/>
          </ac:spMkLst>
        </pc:spChg>
        <pc:spChg chg="mod">
          <ac:chgData name="Abell, Haley" userId="S::haley.abell997@topper.wku.edu::c17554fd-0e3c-47e9-8512-8a211d4d1df3" providerId="AD" clId="Web-{DD15ACD7-E076-C99F-D535-0407BA08C6B0}" dt="2023-09-11T17:51:50.696" v="1179" actId="20577"/>
          <ac:spMkLst>
            <pc:docMk/>
            <pc:sldMk cId="3813581163" sldId="266"/>
            <ac:spMk id="3" creationId="{CF7D5B28-2B71-1A28-7B57-8E4BA4DB2FC5}"/>
          </ac:spMkLst>
        </pc:spChg>
        <pc:spChg chg="add del">
          <ac:chgData name="Abell, Haley" userId="S::haley.abell997@topper.wku.edu::c17554fd-0e3c-47e9-8512-8a211d4d1df3" providerId="AD" clId="Web-{DD15ACD7-E076-C99F-D535-0407BA08C6B0}" dt="2023-09-11T17:48:46.533" v="1171"/>
          <ac:spMkLst>
            <pc:docMk/>
            <pc:sldMk cId="3813581163" sldId="266"/>
            <ac:spMk id="8" creationId="{E2366EBA-92FD-44AE-87A9-25E5135EB2C9}"/>
          </ac:spMkLst>
        </pc:spChg>
        <pc:spChg chg="add del">
          <ac:chgData name="Abell, Haley" userId="S::haley.abell997@topper.wku.edu::c17554fd-0e3c-47e9-8512-8a211d4d1df3" providerId="AD" clId="Web-{DD15ACD7-E076-C99F-D535-0407BA08C6B0}" dt="2023-09-11T17:48:46.533" v="1171"/>
          <ac:spMkLst>
            <pc:docMk/>
            <pc:sldMk cId="3813581163" sldId="266"/>
            <ac:spMk id="33" creationId="{7C462C46-EFB7-4580-9921-DFC346FCC3C2}"/>
          </ac:spMkLst>
        </pc:spChg>
        <pc:spChg chg="add del">
          <ac:chgData name="Abell, Haley" userId="S::haley.abell997@topper.wku.edu::c17554fd-0e3c-47e9-8512-8a211d4d1df3" providerId="AD" clId="Web-{DD15ACD7-E076-C99F-D535-0407BA08C6B0}" dt="2023-09-11T17:48:46.533" v="1171"/>
          <ac:spMkLst>
            <pc:docMk/>
            <pc:sldMk cId="3813581163" sldId="266"/>
            <ac:spMk id="35" creationId="{B8B918B4-AB10-4E3A-916E-A9625586EA47}"/>
          </ac:spMkLst>
        </pc:spChg>
        <pc:spChg chg="add">
          <ac:chgData name="Abell, Haley" userId="S::haley.abell997@topper.wku.edu::c17554fd-0e3c-47e9-8512-8a211d4d1df3" providerId="AD" clId="Web-{DD15ACD7-E076-C99F-D535-0407BA08C6B0}" dt="2023-09-11T17:48:46.533" v="1171"/>
          <ac:spMkLst>
            <pc:docMk/>
            <pc:sldMk cId="3813581163" sldId="266"/>
            <ac:spMk id="40" creationId="{F3C5918A-1DC5-4CF3-AA27-00AA3088AA9F}"/>
          </ac:spMkLst>
        </pc:spChg>
        <pc:spChg chg="add">
          <ac:chgData name="Abell, Haley" userId="S::haley.abell997@topper.wku.edu::c17554fd-0e3c-47e9-8512-8a211d4d1df3" providerId="AD" clId="Web-{DD15ACD7-E076-C99F-D535-0407BA08C6B0}" dt="2023-09-11T17:48:46.533" v="1171"/>
          <ac:spMkLst>
            <pc:docMk/>
            <pc:sldMk cId="3813581163" sldId="266"/>
            <ac:spMk id="42" creationId="{B786683A-6FD6-4BF7-B3B0-DC397677391F}"/>
          </ac:spMkLst>
        </pc:spChg>
        <pc:spChg chg="add">
          <ac:chgData name="Abell, Haley" userId="S::haley.abell997@topper.wku.edu::c17554fd-0e3c-47e9-8512-8a211d4d1df3" providerId="AD" clId="Web-{DD15ACD7-E076-C99F-D535-0407BA08C6B0}" dt="2023-09-11T17:48:46.533" v="1171"/>
          <ac:spMkLst>
            <pc:docMk/>
            <pc:sldMk cId="3813581163" sldId="266"/>
            <ac:spMk id="44" creationId="{05169E50-59FB-4AEE-B61D-44A882A4CD2C}"/>
          </ac:spMkLst>
        </pc:spChg>
        <pc:spChg chg="add">
          <ac:chgData name="Abell, Haley" userId="S::haley.abell997@topper.wku.edu::c17554fd-0e3c-47e9-8512-8a211d4d1df3" providerId="AD" clId="Web-{DD15ACD7-E076-C99F-D535-0407BA08C6B0}" dt="2023-09-11T17:48:46.533" v="1171"/>
          <ac:spMkLst>
            <pc:docMk/>
            <pc:sldMk cId="3813581163" sldId="266"/>
            <ac:spMk id="46" creationId="{117C30F0-5A38-4B60-B632-3AF7C2780824}"/>
          </ac:spMkLst>
        </pc:spChg>
        <pc:spChg chg="add">
          <ac:chgData name="Abell, Haley" userId="S::haley.abell997@topper.wku.edu::c17554fd-0e3c-47e9-8512-8a211d4d1df3" providerId="AD" clId="Web-{DD15ACD7-E076-C99F-D535-0407BA08C6B0}" dt="2023-09-11T17:48:46.533" v="1171"/>
          <ac:spMkLst>
            <pc:docMk/>
            <pc:sldMk cId="3813581163" sldId="266"/>
            <ac:spMk id="48" creationId="{A200CBA5-3F2B-4AAC-9F86-99AFECC19C1D}"/>
          </ac:spMkLst>
        </pc:spChg>
        <pc:grpChg chg="add del">
          <ac:chgData name="Abell, Haley" userId="S::haley.abell997@topper.wku.edu::c17554fd-0e3c-47e9-8512-8a211d4d1df3" providerId="AD" clId="Web-{DD15ACD7-E076-C99F-D535-0407BA08C6B0}" dt="2023-09-11T17:48:46.533" v="1171"/>
          <ac:grpSpMkLst>
            <pc:docMk/>
            <pc:sldMk cId="3813581163" sldId="266"/>
            <ac:grpSpMk id="10" creationId="{B437F5FC-01F7-4EB4-81E7-C27D917E9554}"/>
          </ac:grpSpMkLst>
        </pc:grpChg>
      </pc:sldChg>
      <pc:sldChg chg="addSp modSp new mod setBg">
        <pc:chgData name="Abell, Haley" userId="S::haley.abell997@topper.wku.edu::c17554fd-0e3c-47e9-8512-8a211d4d1df3" providerId="AD" clId="Web-{DD15ACD7-E076-C99F-D535-0407BA08C6B0}" dt="2023-09-11T17:31:23.042" v="1035" actId="20577"/>
        <pc:sldMkLst>
          <pc:docMk/>
          <pc:sldMk cId="755382618" sldId="267"/>
        </pc:sldMkLst>
        <pc:spChg chg="mod">
          <ac:chgData name="Abell, Haley" userId="S::haley.abell997@topper.wku.edu::c17554fd-0e3c-47e9-8512-8a211d4d1df3" providerId="AD" clId="Web-{DD15ACD7-E076-C99F-D535-0407BA08C6B0}" dt="2023-09-11T17:28:08.300" v="991" actId="1076"/>
          <ac:spMkLst>
            <pc:docMk/>
            <pc:sldMk cId="755382618" sldId="267"/>
            <ac:spMk id="2" creationId="{6625C65F-85DC-0607-1E5F-F6D4980EB299}"/>
          </ac:spMkLst>
        </pc:spChg>
        <pc:spChg chg="mod">
          <ac:chgData name="Abell, Haley" userId="S::haley.abell997@topper.wku.edu::c17554fd-0e3c-47e9-8512-8a211d4d1df3" providerId="AD" clId="Web-{DD15ACD7-E076-C99F-D535-0407BA08C6B0}" dt="2023-09-11T17:29:34.038" v="1011" actId="1076"/>
          <ac:spMkLst>
            <pc:docMk/>
            <pc:sldMk cId="755382618" sldId="267"/>
            <ac:spMk id="3" creationId="{F33D70AB-E512-BD1E-BFE8-D373ED3FC092}"/>
          </ac:spMkLst>
        </pc:spChg>
        <pc:spChg chg="add mod">
          <ac:chgData name="Abell, Haley" userId="S::haley.abell997@topper.wku.edu::c17554fd-0e3c-47e9-8512-8a211d4d1df3" providerId="AD" clId="Web-{DD15ACD7-E076-C99F-D535-0407BA08C6B0}" dt="2023-09-11T17:31:23.042" v="1035" actId="20577"/>
          <ac:spMkLst>
            <pc:docMk/>
            <pc:sldMk cId="755382618" sldId="267"/>
            <ac:spMk id="4" creationId="{96DB4C5E-6E90-0823-5C10-AA76AB977A98}"/>
          </ac:spMkLst>
        </pc:spChg>
        <pc:spChg chg="add">
          <ac:chgData name="Abell, Haley" userId="S::haley.abell997@topper.wku.edu::c17554fd-0e3c-47e9-8512-8a211d4d1df3" providerId="AD" clId="Web-{DD15ACD7-E076-C99F-D535-0407BA08C6B0}" dt="2023-09-11T17:24:58.637" v="956"/>
          <ac:spMkLst>
            <pc:docMk/>
            <pc:sldMk cId="755382618" sldId="267"/>
            <ac:spMk id="8" creationId="{E2366EBA-92FD-44AE-87A9-25E5135EB2C9}"/>
          </ac:spMkLst>
        </pc:spChg>
        <pc:spChg chg="add">
          <ac:chgData name="Abell, Haley" userId="S::haley.abell997@topper.wku.edu::c17554fd-0e3c-47e9-8512-8a211d4d1df3" providerId="AD" clId="Web-{DD15ACD7-E076-C99F-D535-0407BA08C6B0}" dt="2023-09-11T17:24:58.637" v="956"/>
          <ac:spMkLst>
            <pc:docMk/>
            <pc:sldMk cId="755382618" sldId="267"/>
            <ac:spMk id="33" creationId="{7C462C46-EFB7-4580-9921-DFC346FCC3C2}"/>
          </ac:spMkLst>
        </pc:spChg>
        <pc:spChg chg="add">
          <ac:chgData name="Abell, Haley" userId="S::haley.abell997@topper.wku.edu::c17554fd-0e3c-47e9-8512-8a211d4d1df3" providerId="AD" clId="Web-{DD15ACD7-E076-C99F-D535-0407BA08C6B0}" dt="2023-09-11T17:24:58.637" v="956"/>
          <ac:spMkLst>
            <pc:docMk/>
            <pc:sldMk cId="755382618" sldId="267"/>
            <ac:spMk id="35" creationId="{B8B918B4-AB10-4E3A-916E-A9625586EA47}"/>
          </ac:spMkLst>
        </pc:spChg>
        <pc:grpChg chg="add">
          <ac:chgData name="Abell, Haley" userId="S::haley.abell997@topper.wku.edu::c17554fd-0e3c-47e9-8512-8a211d4d1df3" providerId="AD" clId="Web-{DD15ACD7-E076-C99F-D535-0407BA08C6B0}" dt="2023-09-11T17:24:58.637" v="956"/>
          <ac:grpSpMkLst>
            <pc:docMk/>
            <pc:sldMk cId="755382618" sldId="267"/>
            <ac:grpSpMk id="10" creationId="{B437F5FC-01F7-4EB4-81E7-C27D917E9554}"/>
          </ac:grpSpMkLst>
        </pc:grpChg>
      </pc:sldChg>
      <pc:sldChg chg="addSp delSp modSp new mod setBg">
        <pc:chgData name="Abell, Haley" userId="S::haley.abell997@topper.wku.edu::c17554fd-0e3c-47e9-8512-8a211d4d1df3" providerId="AD" clId="Web-{DD15ACD7-E076-C99F-D535-0407BA08C6B0}" dt="2023-09-11T17:38:25.120" v="1107" actId="20577"/>
        <pc:sldMkLst>
          <pc:docMk/>
          <pc:sldMk cId="3662291704" sldId="268"/>
        </pc:sldMkLst>
        <pc:spChg chg="mod">
          <ac:chgData name="Abell, Haley" userId="S::haley.abell997@topper.wku.edu::c17554fd-0e3c-47e9-8512-8a211d4d1df3" providerId="AD" clId="Web-{DD15ACD7-E076-C99F-D535-0407BA08C6B0}" dt="2023-09-11T17:38:25.120" v="1107" actId="20577"/>
          <ac:spMkLst>
            <pc:docMk/>
            <pc:sldMk cId="3662291704" sldId="268"/>
            <ac:spMk id="2" creationId="{9ECF5ED9-8C29-D403-D8AA-BA0E584D21CD}"/>
          </ac:spMkLst>
        </pc:spChg>
        <pc:spChg chg="del mod">
          <ac:chgData name="Abell, Haley" userId="S::haley.abell997@topper.wku.edu::c17554fd-0e3c-47e9-8512-8a211d4d1df3" providerId="AD" clId="Web-{DD15ACD7-E076-C99F-D535-0407BA08C6B0}" dt="2023-09-11T17:34:11.016" v="1055"/>
          <ac:spMkLst>
            <pc:docMk/>
            <pc:sldMk cId="3662291704" sldId="268"/>
            <ac:spMk id="3" creationId="{FB7BB16E-D80A-6DD2-537E-3EE9EBB62B98}"/>
          </ac:spMkLst>
        </pc:spChg>
        <pc:spChg chg="add mod">
          <ac:chgData name="Abell, Haley" userId="S::haley.abell997@topper.wku.edu::c17554fd-0e3c-47e9-8512-8a211d4d1df3" providerId="AD" clId="Web-{DD15ACD7-E076-C99F-D535-0407BA08C6B0}" dt="2023-09-11T17:35:44.692" v="1072" actId="1076"/>
          <ac:spMkLst>
            <pc:docMk/>
            <pc:sldMk cId="3662291704" sldId="268"/>
            <ac:spMk id="6" creationId="{299C2AA9-61B3-9186-3225-63817E12DCB1}"/>
          </ac:spMkLst>
        </pc:spChg>
        <pc:spChg chg="add">
          <ac:chgData name="Abell, Haley" userId="S::haley.abell997@topper.wku.edu::c17554fd-0e3c-47e9-8512-8a211d4d1df3" providerId="AD" clId="Web-{DD15ACD7-E076-C99F-D535-0407BA08C6B0}" dt="2023-09-11T17:33:52.031" v="1046"/>
          <ac:spMkLst>
            <pc:docMk/>
            <pc:sldMk cId="3662291704" sldId="268"/>
            <ac:spMk id="8" creationId="{E2366EBA-92FD-44AE-87A9-25E5135EB2C9}"/>
          </ac:spMkLst>
        </pc:spChg>
        <pc:spChg chg="add mod">
          <ac:chgData name="Abell, Haley" userId="S::haley.abell997@topper.wku.edu::c17554fd-0e3c-47e9-8512-8a211d4d1df3" providerId="AD" clId="Web-{DD15ACD7-E076-C99F-D535-0407BA08C6B0}" dt="2023-09-11T17:36:30.428" v="1091" actId="1076"/>
          <ac:spMkLst>
            <pc:docMk/>
            <pc:sldMk cId="3662291704" sldId="268"/>
            <ac:spMk id="9" creationId="{0189E752-AED1-27E3-25E9-12A7504A35B2}"/>
          </ac:spMkLst>
        </pc:spChg>
        <pc:spChg chg="add">
          <ac:chgData name="Abell, Haley" userId="S::haley.abell997@topper.wku.edu::c17554fd-0e3c-47e9-8512-8a211d4d1df3" providerId="AD" clId="Web-{DD15ACD7-E076-C99F-D535-0407BA08C6B0}" dt="2023-09-11T17:33:52.031" v="1046"/>
          <ac:spMkLst>
            <pc:docMk/>
            <pc:sldMk cId="3662291704" sldId="268"/>
            <ac:spMk id="33" creationId="{7C462C46-EFB7-4580-9921-DFC346FCC3C2}"/>
          </ac:spMkLst>
        </pc:spChg>
        <pc:spChg chg="add mod">
          <ac:chgData name="Abell, Haley" userId="S::haley.abell997@topper.wku.edu::c17554fd-0e3c-47e9-8512-8a211d4d1df3" providerId="AD" clId="Web-{DD15ACD7-E076-C99F-D535-0407BA08C6B0}" dt="2023-09-11T17:37:26.524" v="1106" actId="1076"/>
          <ac:spMkLst>
            <pc:docMk/>
            <pc:sldMk cId="3662291704" sldId="268"/>
            <ac:spMk id="34" creationId="{CA96F761-751A-3311-821E-01DF818A87E0}"/>
          </ac:spMkLst>
        </pc:spChg>
        <pc:spChg chg="add">
          <ac:chgData name="Abell, Haley" userId="S::haley.abell997@topper.wku.edu::c17554fd-0e3c-47e9-8512-8a211d4d1df3" providerId="AD" clId="Web-{DD15ACD7-E076-C99F-D535-0407BA08C6B0}" dt="2023-09-11T17:33:52.031" v="1046"/>
          <ac:spMkLst>
            <pc:docMk/>
            <pc:sldMk cId="3662291704" sldId="268"/>
            <ac:spMk id="35" creationId="{B8B918B4-AB10-4E3A-916E-A9625586EA47}"/>
          </ac:spMkLst>
        </pc:spChg>
        <pc:grpChg chg="add">
          <ac:chgData name="Abell, Haley" userId="S::haley.abell997@topper.wku.edu::c17554fd-0e3c-47e9-8512-8a211d4d1df3" providerId="AD" clId="Web-{DD15ACD7-E076-C99F-D535-0407BA08C6B0}" dt="2023-09-11T17:33:52.031" v="1046"/>
          <ac:grpSpMkLst>
            <pc:docMk/>
            <pc:sldMk cId="3662291704" sldId="268"/>
            <ac:grpSpMk id="10" creationId="{B437F5FC-01F7-4EB4-81E7-C27D917E9554}"/>
          </ac:grpSpMkLst>
        </pc:grpChg>
        <pc:picChg chg="add mod">
          <ac:chgData name="Abell, Haley" userId="S::haley.abell997@topper.wku.edu::c17554fd-0e3c-47e9-8512-8a211d4d1df3" providerId="AD" clId="Web-{DD15ACD7-E076-C99F-D535-0407BA08C6B0}" dt="2023-09-11T17:34:40.768" v="1062" actId="1076"/>
          <ac:picMkLst>
            <pc:docMk/>
            <pc:sldMk cId="3662291704" sldId="268"/>
            <ac:picMk id="4" creationId="{A3EB6237-8831-1F70-46E5-5E0C47BFA5CD}"/>
          </ac:picMkLst>
        </pc:picChg>
        <pc:cxnChg chg="add mod">
          <ac:chgData name="Abell, Haley" userId="S::haley.abell997@topper.wku.edu::c17554fd-0e3c-47e9-8512-8a211d4d1df3" providerId="AD" clId="Web-{DD15ACD7-E076-C99F-D535-0407BA08C6B0}" dt="2023-09-11T17:35:22.988" v="1065" actId="14100"/>
          <ac:cxnSpMkLst>
            <pc:docMk/>
            <pc:sldMk cId="3662291704" sldId="268"/>
            <ac:cxnSpMk id="5" creationId="{22D89751-6A47-B4B0-09E6-501EFCFBF586}"/>
          </ac:cxnSpMkLst>
        </pc:cxnChg>
        <pc:cxnChg chg="add mod">
          <ac:chgData name="Abell, Haley" userId="S::haley.abell997@topper.wku.edu::c17554fd-0e3c-47e9-8512-8a211d4d1df3" providerId="AD" clId="Web-{DD15ACD7-E076-C99F-D535-0407BA08C6B0}" dt="2023-09-11T17:36:06.943" v="1078" actId="14100"/>
          <ac:cxnSpMkLst>
            <pc:docMk/>
            <pc:sldMk cId="3662291704" sldId="268"/>
            <ac:cxnSpMk id="7" creationId="{402E05B5-F3C0-0A14-88A4-7F169A5AF3BC}"/>
          </ac:cxnSpMkLst>
        </pc:cxnChg>
        <pc:cxnChg chg="add mod">
          <ac:chgData name="Abell, Haley" userId="S::haley.abell997@topper.wku.edu::c17554fd-0e3c-47e9-8512-8a211d4d1df3" providerId="AD" clId="Web-{DD15ACD7-E076-C99F-D535-0407BA08C6B0}" dt="2023-09-11T17:36:50.960" v="1095" actId="14100"/>
          <ac:cxnSpMkLst>
            <pc:docMk/>
            <pc:sldMk cId="3662291704" sldId="268"/>
            <ac:cxnSpMk id="32" creationId="{61406DD6-1786-E578-586E-68B9BC7F8E15}"/>
          </ac:cxnSpMkLst>
        </pc:cxnChg>
      </pc:sldChg>
    </pc:docChg>
  </pc:docChgLst>
  <pc:docChgLst>
    <pc:chgData name="Abell, Haley" userId="S::haley.abell997@topper.wku.edu::c17554fd-0e3c-47e9-8512-8a211d4d1df3" providerId="AD" clId="Web-{A08B571B-C744-39C6-4A82-CE75FD5771E2}"/>
    <pc:docChg chg="addSld delSld modSld addMainMaster delMainMaster">
      <pc:chgData name="Abell, Haley" userId="S::haley.abell997@topper.wku.edu::c17554fd-0e3c-47e9-8512-8a211d4d1df3" providerId="AD" clId="Web-{A08B571B-C744-39C6-4A82-CE75FD5771E2}" dt="2023-09-08T18:58:31.580" v="616" actId="20577"/>
      <pc:docMkLst>
        <pc:docMk/>
      </pc:docMkLst>
      <pc:sldChg chg="addSp modSp mod modClrScheme chgLayout">
        <pc:chgData name="Abell, Haley" userId="S::haley.abell997@topper.wku.edu::c17554fd-0e3c-47e9-8512-8a211d4d1df3" providerId="AD" clId="Web-{A08B571B-C744-39C6-4A82-CE75FD5771E2}" dt="2023-09-08T18:25:45.007" v="19" actId="1076"/>
        <pc:sldMkLst>
          <pc:docMk/>
          <pc:sldMk cId="109857222" sldId="256"/>
        </pc:sldMkLst>
        <pc:spChg chg="mod ord">
          <ac:chgData name="Abell, Haley" userId="S::haley.abell997@topper.wku.edu::c17554fd-0e3c-47e9-8512-8a211d4d1df3" providerId="AD" clId="Web-{A08B571B-C744-39C6-4A82-CE75FD5771E2}" dt="2023-09-08T18:20:47.324" v="17" actId="20577"/>
          <ac:spMkLst>
            <pc:docMk/>
            <pc:sldMk cId="109857222" sldId="256"/>
            <ac:spMk id="2" creationId="{00000000-0000-0000-0000-000000000000}"/>
          </ac:spMkLst>
        </pc:spChg>
        <pc:spChg chg="mod ord">
          <ac:chgData name="Abell, Haley" userId="S::haley.abell997@topper.wku.edu::c17554fd-0e3c-47e9-8512-8a211d4d1df3" providerId="AD" clId="Web-{A08B571B-C744-39C6-4A82-CE75FD5771E2}" dt="2023-09-08T18:20:02.619" v="0"/>
          <ac:spMkLst>
            <pc:docMk/>
            <pc:sldMk cId="109857222" sldId="256"/>
            <ac:spMk id="3" creationId="{00000000-0000-0000-0000-000000000000}"/>
          </ac:spMkLst>
        </pc:spChg>
        <pc:picChg chg="add mod">
          <ac:chgData name="Abell, Haley" userId="S::haley.abell997@topper.wku.edu::c17554fd-0e3c-47e9-8512-8a211d4d1df3" providerId="AD" clId="Web-{A08B571B-C744-39C6-4A82-CE75FD5771E2}" dt="2023-09-08T18:25:45.007" v="19" actId="1076"/>
          <ac:picMkLst>
            <pc:docMk/>
            <pc:sldMk cId="109857222" sldId="256"/>
            <ac:picMk id="4" creationId="{51BAF628-CD2F-D9B6-0A7C-CCDBC2F07A38}"/>
          </ac:picMkLst>
        </pc:picChg>
      </pc:sldChg>
      <pc:sldChg chg="addSp delSp modSp new del mod setBg">
        <pc:chgData name="Abell, Haley" userId="S::haley.abell997@topper.wku.edu::c17554fd-0e3c-47e9-8512-8a211d4d1df3" providerId="AD" clId="Web-{A08B571B-C744-39C6-4A82-CE75FD5771E2}" dt="2023-09-08T18:27:45.183" v="26"/>
        <pc:sldMkLst>
          <pc:docMk/>
          <pc:sldMk cId="605556016" sldId="257"/>
        </pc:sldMkLst>
        <pc:spChg chg="mod">
          <ac:chgData name="Abell, Haley" userId="S::haley.abell997@topper.wku.edu::c17554fd-0e3c-47e9-8512-8a211d4d1df3" providerId="AD" clId="Web-{A08B571B-C744-39C6-4A82-CE75FD5771E2}" dt="2023-09-08T18:27:21.713" v="25" actId="1076"/>
          <ac:spMkLst>
            <pc:docMk/>
            <pc:sldMk cId="605556016" sldId="257"/>
            <ac:spMk id="2" creationId="{5E9FC0C5-FDA9-1280-6A39-387A1DFB1FF4}"/>
          </ac:spMkLst>
        </pc:spChg>
        <pc:spChg chg="del">
          <ac:chgData name="Abell, Haley" userId="S::haley.abell997@topper.wku.edu::c17554fd-0e3c-47e9-8512-8a211d4d1df3" providerId="AD" clId="Web-{A08B571B-C744-39C6-4A82-CE75FD5771E2}" dt="2023-09-08T18:26:53.790" v="21"/>
          <ac:spMkLst>
            <pc:docMk/>
            <pc:sldMk cId="605556016" sldId="257"/>
            <ac:spMk id="3" creationId="{817029F5-896B-48B9-2D40-07434164844D}"/>
          </ac:spMkLst>
        </pc:spChg>
        <pc:spChg chg="add">
          <ac:chgData name="Abell, Haley" userId="S::haley.abell997@topper.wku.edu::c17554fd-0e3c-47e9-8512-8a211d4d1df3" providerId="AD" clId="Web-{A08B571B-C744-39C6-4A82-CE75FD5771E2}" dt="2023-09-08T18:26:53.790" v="21"/>
          <ac:spMkLst>
            <pc:docMk/>
            <pc:sldMk cId="605556016" sldId="257"/>
            <ac:spMk id="34" creationId="{10CE3618-1D7A-4256-B2AF-9DB692996C65}"/>
          </ac:spMkLst>
        </pc:spChg>
        <pc:spChg chg="add">
          <ac:chgData name="Abell, Haley" userId="S::haley.abell997@topper.wku.edu::c17554fd-0e3c-47e9-8512-8a211d4d1df3" providerId="AD" clId="Web-{A08B571B-C744-39C6-4A82-CE75FD5771E2}" dt="2023-09-08T18:26:53.790" v="21"/>
          <ac:spMkLst>
            <pc:docMk/>
            <pc:sldMk cId="605556016" sldId="257"/>
            <ac:spMk id="57" creationId="{3F39476B-1A6D-47CB-AC7A-FB87EF003323}"/>
          </ac:spMkLst>
        </pc:spChg>
        <pc:grpChg chg="add">
          <ac:chgData name="Abell, Haley" userId="S::haley.abell997@topper.wku.edu::c17554fd-0e3c-47e9-8512-8a211d4d1df3" providerId="AD" clId="Web-{A08B571B-C744-39C6-4A82-CE75FD5771E2}" dt="2023-09-08T18:26:53.790" v="21"/>
          <ac:grpSpMkLst>
            <pc:docMk/>
            <pc:sldMk cId="605556016" sldId="257"/>
            <ac:grpSpMk id="8" creationId="{84DB7353-7D7A-431B-A5B6-A3845E6F2BB2}"/>
          </ac:grpSpMkLst>
        </pc:grpChg>
        <pc:grpChg chg="add">
          <ac:chgData name="Abell, Haley" userId="S::haley.abell997@topper.wku.edu::c17554fd-0e3c-47e9-8512-8a211d4d1df3" providerId="AD" clId="Web-{A08B571B-C744-39C6-4A82-CE75FD5771E2}" dt="2023-09-08T18:26:53.790" v="21"/>
          <ac:grpSpMkLst>
            <pc:docMk/>
            <pc:sldMk cId="605556016" sldId="257"/>
            <ac:grpSpMk id="29" creationId="{1B24766B-81CA-44C7-BF11-77A12BA42411}"/>
          </ac:grpSpMkLst>
        </pc:grpChg>
        <pc:grpChg chg="add">
          <ac:chgData name="Abell, Haley" userId="S::haley.abell997@topper.wku.edu::c17554fd-0e3c-47e9-8512-8a211d4d1df3" providerId="AD" clId="Web-{A08B571B-C744-39C6-4A82-CE75FD5771E2}" dt="2023-09-08T18:26:53.790" v="21"/>
          <ac:grpSpMkLst>
            <pc:docMk/>
            <pc:sldMk cId="605556016" sldId="257"/>
            <ac:grpSpMk id="36" creationId="{D91A9185-A7D5-460B-98BC-0BF2EBD3EEBE}"/>
          </ac:grpSpMkLst>
        </pc:grpChg>
      </pc:sldChg>
      <pc:sldChg chg="addSp delSp modSp new mod setBg">
        <pc:chgData name="Abell, Haley" userId="S::haley.abell997@topper.wku.edu::c17554fd-0e3c-47e9-8512-8a211d4d1df3" providerId="AD" clId="Web-{A08B571B-C744-39C6-4A82-CE75FD5771E2}" dt="2023-09-08T18:29:44.687" v="42" actId="1076"/>
        <pc:sldMkLst>
          <pc:docMk/>
          <pc:sldMk cId="999218397" sldId="257"/>
        </pc:sldMkLst>
        <pc:spChg chg="del mod">
          <ac:chgData name="Abell, Haley" userId="S::haley.abell997@topper.wku.edu::c17554fd-0e3c-47e9-8512-8a211d4d1df3" providerId="AD" clId="Web-{A08B571B-C744-39C6-4A82-CE75FD5771E2}" dt="2023-09-08T18:28:17.137" v="29"/>
          <ac:spMkLst>
            <pc:docMk/>
            <pc:sldMk cId="999218397" sldId="257"/>
            <ac:spMk id="2" creationId="{B43564AD-A02F-4A8C-816E-7FCE2C375E82}"/>
          </ac:spMkLst>
        </pc:spChg>
        <pc:spChg chg="del mod">
          <ac:chgData name="Abell, Haley" userId="S::haley.abell997@topper.wku.edu::c17554fd-0e3c-47e9-8512-8a211d4d1df3" providerId="AD" clId="Web-{A08B571B-C744-39C6-4A82-CE75FD5771E2}" dt="2023-09-08T18:28:27.966" v="30"/>
          <ac:spMkLst>
            <pc:docMk/>
            <pc:sldMk cId="999218397" sldId="257"/>
            <ac:spMk id="3" creationId="{42A31748-4208-E8F0-DFA3-502E1BADEF30}"/>
          </ac:spMkLst>
        </pc:spChg>
        <pc:spChg chg="add mod">
          <ac:chgData name="Abell, Haley" userId="S::haley.abell997@topper.wku.edu::c17554fd-0e3c-47e9-8512-8a211d4d1df3" providerId="AD" clId="Web-{A08B571B-C744-39C6-4A82-CE75FD5771E2}" dt="2023-09-08T18:29:43.031" v="41" actId="1076"/>
          <ac:spMkLst>
            <pc:docMk/>
            <pc:sldMk cId="999218397" sldId="257"/>
            <ac:spMk id="5" creationId="{03EF94EB-0443-73E9-0C30-AB8C25BA5239}"/>
          </ac:spMkLst>
        </pc:spChg>
        <pc:spChg chg="add">
          <ac:chgData name="Abell, Haley" userId="S::haley.abell997@topper.wku.edu::c17554fd-0e3c-47e9-8512-8a211d4d1df3" providerId="AD" clId="Web-{A08B571B-C744-39C6-4A82-CE75FD5771E2}" dt="2023-09-08T18:28:06.496" v="28"/>
          <ac:spMkLst>
            <pc:docMk/>
            <pc:sldMk cId="999218397" sldId="257"/>
            <ac:spMk id="8" creationId="{EDB4298B-514D-4087-BFCF-5E0B7C9A9979}"/>
          </ac:spMkLst>
        </pc:spChg>
        <pc:grpChg chg="add">
          <ac:chgData name="Abell, Haley" userId="S::haley.abell997@topper.wku.edu::c17554fd-0e3c-47e9-8512-8a211d4d1df3" providerId="AD" clId="Web-{A08B571B-C744-39C6-4A82-CE75FD5771E2}" dt="2023-09-08T18:28:06.496" v="28"/>
          <ac:grpSpMkLst>
            <pc:docMk/>
            <pc:sldMk cId="999218397" sldId="257"/>
            <ac:grpSpMk id="10" creationId="{04250D78-05C1-41CC-8744-FF361296252F}"/>
          </ac:grpSpMkLst>
        </pc:grpChg>
        <pc:picChg chg="add mod ord">
          <ac:chgData name="Abell, Haley" userId="S::haley.abell997@topper.wku.edu::c17554fd-0e3c-47e9-8512-8a211d4d1df3" providerId="AD" clId="Web-{A08B571B-C744-39C6-4A82-CE75FD5771E2}" dt="2023-09-08T18:29:44.687" v="42" actId="1076"/>
          <ac:picMkLst>
            <pc:docMk/>
            <pc:sldMk cId="999218397" sldId="257"/>
            <ac:picMk id="4" creationId="{05C51745-9A74-584C-B772-309F3D23B9D6}"/>
          </ac:picMkLst>
        </pc:picChg>
      </pc:sldChg>
      <pc:sldChg chg="addSp delSp modSp new mod setBg">
        <pc:chgData name="Abell, Haley" userId="S::haley.abell997@topper.wku.edu::c17554fd-0e3c-47e9-8512-8a211d4d1df3" providerId="AD" clId="Web-{A08B571B-C744-39C6-4A82-CE75FD5771E2}" dt="2023-09-08T18:32:00.270" v="64" actId="1076"/>
        <pc:sldMkLst>
          <pc:docMk/>
          <pc:sldMk cId="3155756361" sldId="258"/>
        </pc:sldMkLst>
        <pc:spChg chg="del mod">
          <ac:chgData name="Abell, Haley" userId="S::haley.abell997@topper.wku.edu::c17554fd-0e3c-47e9-8512-8a211d4d1df3" providerId="AD" clId="Web-{A08B571B-C744-39C6-4A82-CE75FD5771E2}" dt="2023-09-08T18:30:09.954" v="45"/>
          <ac:spMkLst>
            <pc:docMk/>
            <pc:sldMk cId="3155756361" sldId="258"/>
            <ac:spMk id="2" creationId="{1DC50F90-B43C-6E49-2A25-FB0E1F996D70}"/>
          </ac:spMkLst>
        </pc:spChg>
        <pc:spChg chg="mod">
          <ac:chgData name="Abell, Haley" userId="S::haley.abell997@topper.wku.edu::c17554fd-0e3c-47e9-8512-8a211d4d1df3" providerId="AD" clId="Web-{A08B571B-C744-39C6-4A82-CE75FD5771E2}" dt="2023-09-08T18:31:50.161" v="62" actId="20577"/>
          <ac:spMkLst>
            <pc:docMk/>
            <pc:sldMk cId="3155756361" sldId="258"/>
            <ac:spMk id="3" creationId="{2FB24D5A-A8D0-1595-B6BB-170D3A295411}"/>
          </ac:spMkLst>
        </pc:spChg>
        <pc:spChg chg="add">
          <ac:chgData name="Abell, Haley" userId="S::haley.abell997@topper.wku.edu::c17554fd-0e3c-47e9-8512-8a211d4d1df3" providerId="AD" clId="Web-{A08B571B-C744-39C6-4A82-CE75FD5771E2}" dt="2023-09-08T18:30:06.063" v="44"/>
          <ac:spMkLst>
            <pc:docMk/>
            <pc:sldMk cId="3155756361" sldId="258"/>
            <ac:spMk id="8" creationId="{EDB4298B-514D-4087-BFCF-5E0B7C9A9979}"/>
          </ac:spMkLst>
        </pc:spChg>
        <pc:grpChg chg="add">
          <ac:chgData name="Abell, Haley" userId="S::haley.abell997@topper.wku.edu::c17554fd-0e3c-47e9-8512-8a211d4d1df3" providerId="AD" clId="Web-{A08B571B-C744-39C6-4A82-CE75FD5771E2}" dt="2023-09-08T18:30:06.063" v="44"/>
          <ac:grpSpMkLst>
            <pc:docMk/>
            <pc:sldMk cId="3155756361" sldId="258"/>
            <ac:grpSpMk id="10" creationId="{04250D78-05C1-41CC-8744-FF361296252F}"/>
          </ac:grpSpMkLst>
        </pc:grpChg>
        <pc:picChg chg="add mod">
          <ac:chgData name="Abell, Haley" userId="S::haley.abell997@topper.wku.edu::c17554fd-0e3c-47e9-8512-8a211d4d1df3" providerId="AD" clId="Web-{A08B571B-C744-39C6-4A82-CE75FD5771E2}" dt="2023-09-08T18:32:00.270" v="64" actId="1076"/>
          <ac:picMkLst>
            <pc:docMk/>
            <pc:sldMk cId="3155756361" sldId="258"/>
            <ac:picMk id="4" creationId="{EF57473A-291A-0A86-B258-25B11EAB6CB2}"/>
          </ac:picMkLst>
        </pc:picChg>
      </pc:sldChg>
      <pc:sldChg chg="addSp modSp new mod setBg">
        <pc:chgData name="Abell, Haley" userId="S::haley.abell997@topper.wku.edu::c17554fd-0e3c-47e9-8512-8a211d4d1df3" providerId="AD" clId="Web-{A08B571B-C744-39C6-4A82-CE75FD5771E2}" dt="2023-09-08T18:39:56.616" v="181" actId="20577"/>
        <pc:sldMkLst>
          <pc:docMk/>
          <pc:sldMk cId="1428742456" sldId="259"/>
        </pc:sldMkLst>
        <pc:spChg chg="mod">
          <ac:chgData name="Abell, Haley" userId="S::haley.abell997@topper.wku.edu::c17554fd-0e3c-47e9-8512-8a211d4d1df3" providerId="AD" clId="Web-{A08B571B-C744-39C6-4A82-CE75FD5771E2}" dt="2023-09-08T18:32:27.584" v="74" actId="20577"/>
          <ac:spMkLst>
            <pc:docMk/>
            <pc:sldMk cId="1428742456" sldId="259"/>
            <ac:spMk id="2" creationId="{FBA4B8CC-D76E-5EDE-7696-BD74873813E8}"/>
          </ac:spMkLst>
        </pc:spChg>
        <pc:spChg chg="mod">
          <ac:chgData name="Abell, Haley" userId="S::haley.abell997@topper.wku.edu::c17554fd-0e3c-47e9-8512-8a211d4d1df3" providerId="AD" clId="Web-{A08B571B-C744-39C6-4A82-CE75FD5771E2}" dt="2023-09-08T18:39:56.616" v="181" actId="20577"/>
          <ac:spMkLst>
            <pc:docMk/>
            <pc:sldMk cId="1428742456" sldId="259"/>
            <ac:spMk id="3" creationId="{0DF0CEA3-6170-8964-AC83-E0EF71919C26}"/>
          </ac:spMkLst>
        </pc:spChg>
        <pc:spChg chg="add">
          <ac:chgData name="Abell, Haley" userId="S::haley.abell997@topper.wku.edu::c17554fd-0e3c-47e9-8512-8a211d4d1df3" providerId="AD" clId="Web-{A08B571B-C744-39C6-4A82-CE75FD5771E2}" dt="2023-09-08T18:32:13.615" v="66"/>
          <ac:spMkLst>
            <pc:docMk/>
            <pc:sldMk cId="1428742456" sldId="259"/>
            <ac:spMk id="8" creationId="{D75627FE-0AC5-4349-AC08-45A58BEC9B8C}"/>
          </ac:spMkLst>
        </pc:spChg>
        <pc:spChg chg="add">
          <ac:chgData name="Abell, Haley" userId="S::haley.abell997@topper.wku.edu::c17554fd-0e3c-47e9-8512-8a211d4d1df3" providerId="AD" clId="Web-{A08B571B-C744-39C6-4A82-CE75FD5771E2}" dt="2023-09-08T18:32:13.615" v="66"/>
          <ac:spMkLst>
            <pc:docMk/>
            <pc:sldMk cId="1428742456" sldId="259"/>
            <ac:spMk id="33" creationId="{BC2574CF-1D35-4994-87BD-5A3378E1AB34}"/>
          </ac:spMkLst>
        </pc:spChg>
        <pc:grpChg chg="add">
          <ac:chgData name="Abell, Haley" userId="S::haley.abell997@topper.wku.edu::c17554fd-0e3c-47e9-8512-8a211d4d1df3" providerId="AD" clId="Web-{A08B571B-C744-39C6-4A82-CE75FD5771E2}" dt="2023-09-08T18:32:13.615" v="66"/>
          <ac:grpSpMkLst>
            <pc:docMk/>
            <pc:sldMk cId="1428742456" sldId="259"/>
            <ac:grpSpMk id="10" creationId="{F87AAF7B-2090-475D-9C3E-FDC03DD87A88}"/>
          </ac:grpSpMkLst>
        </pc:grpChg>
        <pc:cxnChg chg="add">
          <ac:chgData name="Abell, Haley" userId="S::haley.abell997@topper.wku.edu::c17554fd-0e3c-47e9-8512-8a211d4d1df3" providerId="AD" clId="Web-{A08B571B-C744-39C6-4A82-CE75FD5771E2}" dt="2023-09-08T18:32:13.615" v="66"/>
          <ac:cxnSpMkLst>
            <pc:docMk/>
            <pc:sldMk cId="1428742456" sldId="259"/>
            <ac:cxnSpMk id="35" creationId="{68B6AB33-DFE6-4FE4-94FE-C9E25424AD16}"/>
          </ac:cxnSpMkLst>
        </pc:cxnChg>
      </pc:sldChg>
      <pc:sldChg chg="addSp modSp new mod setBg">
        <pc:chgData name="Abell, Haley" userId="S::haley.abell997@topper.wku.edu::c17554fd-0e3c-47e9-8512-8a211d4d1df3" providerId="AD" clId="Web-{A08B571B-C744-39C6-4A82-CE75FD5771E2}" dt="2023-09-08T18:47:03.210" v="347" actId="14100"/>
        <pc:sldMkLst>
          <pc:docMk/>
          <pc:sldMk cId="1764142448" sldId="260"/>
        </pc:sldMkLst>
        <pc:spChg chg="mod">
          <ac:chgData name="Abell, Haley" userId="S::haley.abell997@topper.wku.edu::c17554fd-0e3c-47e9-8512-8a211d4d1df3" providerId="AD" clId="Web-{A08B571B-C744-39C6-4A82-CE75FD5771E2}" dt="2023-09-08T18:36:09.967" v="112" actId="20577"/>
          <ac:spMkLst>
            <pc:docMk/>
            <pc:sldMk cId="1764142448" sldId="260"/>
            <ac:spMk id="2" creationId="{0B827FAC-707B-F898-AA4C-6FF745D1016E}"/>
          </ac:spMkLst>
        </pc:spChg>
        <pc:spChg chg="mod">
          <ac:chgData name="Abell, Haley" userId="S::haley.abell997@topper.wku.edu::c17554fd-0e3c-47e9-8512-8a211d4d1df3" providerId="AD" clId="Web-{A08B571B-C744-39C6-4A82-CE75FD5771E2}" dt="2023-09-08T18:47:03.210" v="347" actId="14100"/>
          <ac:spMkLst>
            <pc:docMk/>
            <pc:sldMk cId="1764142448" sldId="260"/>
            <ac:spMk id="3" creationId="{46E47DBE-B826-8380-89F7-65FF9A4BDBF2}"/>
          </ac:spMkLst>
        </pc:spChg>
        <pc:spChg chg="add">
          <ac:chgData name="Abell, Haley" userId="S::haley.abell997@topper.wku.edu::c17554fd-0e3c-47e9-8512-8a211d4d1df3" providerId="AD" clId="Web-{A08B571B-C744-39C6-4A82-CE75FD5771E2}" dt="2023-09-08T18:35:48.357" v="100"/>
          <ac:spMkLst>
            <pc:docMk/>
            <pc:sldMk cId="1764142448" sldId="260"/>
            <ac:spMk id="8" creationId="{D75627FE-0AC5-4349-AC08-45A58BEC9B8C}"/>
          </ac:spMkLst>
        </pc:spChg>
        <pc:spChg chg="add">
          <ac:chgData name="Abell, Haley" userId="S::haley.abell997@topper.wku.edu::c17554fd-0e3c-47e9-8512-8a211d4d1df3" providerId="AD" clId="Web-{A08B571B-C744-39C6-4A82-CE75FD5771E2}" dt="2023-09-08T18:35:48.357" v="100"/>
          <ac:spMkLst>
            <pc:docMk/>
            <pc:sldMk cId="1764142448" sldId="260"/>
            <ac:spMk id="33" creationId="{BC2574CF-1D35-4994-87BD-5A3378E1AB34}"/>
          </ac:spMkLst>
        </pc:spChg>
        <pc:grpChg chg="add">
          <ac:chgData name="Abell, Haley" userId="S::haley.abell997@topper.wku.edu::c17554fd-0e3c-47e9-8512-8a211d4d1df3" providerId="AD" clId="Web-{A08B571B-C744-39C6-4A82-CE75FD5771E2}" dt="2023-09-08T18:35:48.357" v="100"/>
          <ac:grpSpMkLst>
            <pc:docMk/>
            <pc:sldMk cId="1764142448" sldId="260"/>
            <ac:grpSpMk id="10" creationId="{F87AAF7B-2090-475D-9C3E-FDC03DD87A88}"/>
          </ac:grpSpMkLst>
        </pc:grpChg>
        <pc:cxnChg chg="add">
          <ac:chgData name="Abell, Haley" userId="S::haley.abell997@topper.wku.edu::c17554fd-0e3c-47e9-8512-8a211d4d1df3" providerId="AD" clId="Web-{A08B571B-C744-39C6-4A82-CE75FD5771E2}" dt="2023-09-08T18:35:48.357" v="100"/>
          <ac:cxnSpMkLst>
            <pc:docMk/>
            <pc:sldMk cId="1764142448" sldId="260"/>
            <ac:cxnSpMk id="35" creationId="{68B6AB33-DFE6-4FE4-94FE-C9E25424AD16}"/>
          </ac:cxnSpMkLst>
        </pc:cxnChg>
      </pc:sldChg>
      <pc:sldChg chg="addSp modSp new mod setBg">
        <pc:chgData name="Abell, Haley" userId="S::haley.abell997@topper.wku.edu::c17554fd-0e3c-47e9-8512-8a211d4d1df3" providerId="AD" clId="Web-{A08B571B-C744-39C6-4A82-CE75FD5771E2}" dt="2023-09-08T18:52:43.410" v="552" actId="1076"/>
        <pc:sldMkLst>
          <pc:docMk/>
          <pc:sldMk cId="3543366555" sldId="261"/>
        </pc:sldMkLst>
        <pc:spChg chg="mod">
          <ac:chgData name="Abell, Haley" userId="S::haley.abell997@topper.wku.edu::c17554fd-0e3c-47e9-8512-8a211d4d1df3" providerId="AD" clId="Web-{A08B571B-C744-39C6-4A82-CE75FD5771E2}" dt="2023-09-08T18:49:36.169" v="379" actId="14100"/>
          <ac:spMkLst>
            <pc:docMk/>
            <pc:sldMk cId="3543366555" sldId="261"/>
            <ac:spMk id="2" creationId="{A1684614-29AF-01D9-5321-E0A7DAB2ADDE}"/>
          </ac:spMkLst>
        </pc:spChg>
        <pc:spChg chg="mod">
          <ac:chgData name="Abell, Haley" userId="S::haley.abell997@topper.wku.edu::c17554fd-0e3c-47e9-8512-8a211d4d1df3" providerId="AD" clId="Web-{A08B571B-C744-39C6-4A82-CE75FD5771E2}" dt="2023-09-08T18:52:43.410" v="552" actId="1076"/>
          <ac:spMkLst>
            <pc:docMk/>
            <pc:sldMk cId="3543366555" sldId="261"/>
            <ac:spMk id="3" creationId="{B9F5DFA2-9337-E860-2D25-3181DCF0192B}"/>
          </ac:spMkLst>
        </pc:spChg>
        <pc:spChg chg="add mod">
          <ac:chgData name="Abell, Haley" userId="S::haley.abell997@topper.wku.edu::c17554fd-0e3c-47e9-8512-8a211d4d1df3" providerId="AD" clId="Web-{A08B571B-C744-39C6-4A82-CE75FD5771E2}" dt="2023-09-08T18:49:40.482" v="380" actId="1076"/>
          <ac:spMkLst>
            <pc:docMk/>
            <pc:sldMk cId="3543366555" sldId="261"/>
            <ac:spMk id="4" creationId="{8DE4669B-574D-B7E1-6A8F-A7A8004E2E3A}"/>
          </ac:spMkLst>
        </pc:spChg>
        <pc:spChg chg="add">
          <ac:chgData name="Abell, Haley" userId="S::haley.abell997@topper.wku.edu::c17554fd-0e3c-47e9-8512-8a211d4d1df3" providerId="AD" clId="Web-{A08B571B-C744-39C6-4A82-CE75FD5771E2}" dt="2023-09-08T18:47:44.181" v="349"/>
          <ac:spMkLst>
            <pc:docMk/>
            <pc:sldMk cId="3543366555" sldId="261"/>
            <ac:spMk id="8" creationId="{E2366EBA-92FD-44AE-87A9-25E5135EB2C9}"/>
          </ac:spMkLst>
        </pc:spChg>
        <pc:spChg chg="add">
          <ac:chgData name="Abell, Haley" userId="S::haley.abell997@topper.wku.edu::c17554fd-0e3c-47e9-8512-8a211d4d1df3" providerId="AD" clId="Web-{A08B571B-C744-39C6-4A82-CE75FD5771E2}" dt="2023-09-08T18:47:44.181" v="349"/>
          <ac:spMkLst>
            <pc:docMk/>
            <pc:sldMk cId="3543366555" sldId="261"/>
            <ac:spMk id="33" creationId="{7C462C46-EFB7-4580-9921-DFC346FCC3C2}"/>
          </ac:spMkLst>
        </pc:spChg>
        <pc:spChg chg="add">
          <ac:chgData name="Abell, Haley" userId="S::haley.abell997@topper.wku.edu::c17554fd-0e3c-47e9-8512-8a211d4d1df3" providerId="AD" clId="Web-{A08B571B-C744-39C6-4A82-CE75FD5771E2}" dt="2023-09-08T18:47:44.181" v="349"/>
          <ac:spMkLst>
            <pc:docMk/>
            <pc:sldMk cId="3543366555" sldId="261"/>
            <ac:spMk id="35" creationId="{B8B918B4-AB10-4E3A-916E-A9625586EA47}"/>
          </ac:spMkLst>
        </pc:spChg>
        <pc:grpChg chg="add">
          <ac:chgData name="Abell, Haley" userId="S::haley.abell997@topper.wku.edu::c17554fd-0e3c-47e9-8512-8a211d4d1df3" providerId="AD" clId="Web-{A08B571B-C744-39C6-4A82-CE75FD5771E2}" dt="2023-09-08T18:47:44.181" v="349"/>
          <ac:grpSpMkLst>
            <pc:docMk/>
            <pc:sldMk cId="3543366555" sldId="261"/>
            <ac:grpSpMk id="10" creationId="{B437F5FC-01F7-4EB4-81E7-C27D917E9554}"/>
          </ac:grpSpMkLst>
        </pc:grpChg>
      </pc:sldChg>
      <pc:sldChg chg="addSp modSp new mod setBg">
        <pc:chgData name="Abell, Haley" userId="S::haley.abell997@topper.wku.edu::c17554fd-0e3c-47e9-8512-8a211d4d1df3" providerId="AD" clId="Web-{A08B571B-C744-39C6-4A82-CE75FD5771E2}" dt="2023-09-08T18:56:10.402" v="570" actId="20577"/>
        <pc:sldMkLst>
          <pc:docMk/>
          <pc:sldMk cId="2322058860" sldId="262"/>
        </pc:sldMkLst>
        <pc:spChg chg="mod">
          <ac:chgData name="Abell, Haley" userId="S::haley.abell997@topper.wku.edu::c17554fd-0e3c-47e9-8512-8a211d4d1df3" providerId="AD" clId="Web-{A08B571B-C744-39C6-4A82-CE75FD5771E2}" dt="2023-09-08T18:55:27.885" v="559" actId="20577"/>
          <ac:spMkLst>
            <pc:docMk/>
            <pc:sldMk cId="2322058860" sldId="262"/>
            <ac:spMk id="2" creationId="{E308EFFE-1653-AAA7-4AE6-EECEC2BF7C3F}"/>
          </ac:spMkLst>
        </pc:spChg>
        <pc:spChg chg="mod">
          <ac:chgData name="Abell, Haley" userId="S::haley.abell997@topper.wku.edu::c17554fd-0e3c-47e9-8512-8a211d4d1df3" providerId="AD" clId="Web-{A08B571B-C744-39C6-4A82-CE75FD5771E2}" dt="2023-09-08T18:56:10.402" v="570" actId="20577"/>
          <ac:spMkLst>
            <pc:docMk/>
            <pc:sldMk cId="2322058860" sldId="262"/>
            <ac:spMk id="3" creationId="{625FF196-05BE-0B05-FD05-3EF680653DF7}"/>
          </ac:spMkLst>
        </pc:spChg>
        <pc:spChg chg="add">
          <ac:chgData name="Abell, Haley" userId="S::haley.abell997@topper.wku.edu::c17554fd-0e3c-47e9-8512-8a211d4d1df3" providerId="AD" clId="Web-{A08B571B-C744-39C6-4A82-CE75FD5771E2}" dt="2023-09-08T18:55:19.166" v="554"/>
          <ac:spMkLst>
            <pc:docMk/>
            <pc:sldMk cId="2322058860" sldId="262"/>
            <ac:spMk id="8" creationId="{E2366EBA-92FD-44AE-87A9-25E5135EB2C9}"/>
          </ac:spMkLst>
        </pc:spChg>
        <pc:spChg chg="add">
          <ac:chgData name="Abell, Haley" userId="S::haley.abell997@topper.wku.edu::c17554fd-0e3c-47e9-8512-8a211d4d1df3" providerId="AD" clId="Web-{A08B571B-C744-39C6-4A82-CE75FD5771E2}" dt="2023-09-08T18:55:19.166" v="554"/>
          <ac:spMkLst>
            <pc:docMk/>
            <pc:sldMk cId="2322058860" sldId="262"/>
            <ac:spMk id="33" creationId="{7C462C46-EFB7-4580-9921-DFC346FCC3C2}"/>
          </ac:spMkLst>
        </pc:spChg>
        <pc:spChg chg="add">
          <ac:chgData name="Abell, Haley" userId="S::haley.abell997@topper.wku.edu::c17554fd-0e3c-47e9-8512-8a211d4d1df3" providerId="AD" clId="Web-{A08B571B-C744-39C6-4A82-CE75FD5771E2}" dt="2023-09-08T18:55:19.166" v="554"/>
          <ac:spMkLst>
            <pc:docMk/>
            <pc:sldMk cId="2322058860" sldId="262"/>
            <ac:spMk id="35" creationId="{B8B918B4-AB10-4E3A-916E-A9625586EA47}"/>
          </ac:spMkLst>
        </pc:spChg>
        <pc:grpChg chg="add">
          <ac:chgData name="Abell, Haley" userId="S::haley.abell997@topper.wku.edu::c17554fd-0e3c-47e9-8512-8a211d4d1df3" providerId="AD" clId="Web-{A08B571B-C744-39C6-4A82-CE75FD5771E2}" dt="2023-09-08T18:55:19.166" v="554"/>
          <ac:grpSpMkLst>
            <pc:docMk/>
            <pc:sldMk cId="2322058860" sldId="262"/>
            <ac:grpSpMk id="10" creationId="{B437F5FC-01F7-4EB4-81E7-C27D917E9554}"/>
          </ac:grpSpMkLst>
        </pc:grpChg>
      </pc:sldChg>
      <pc:sldChg chg="addSp modSp new mod setBg">
        <pc:chgData name="Abell, Haley" userId="S::haley.abell997@topper.wku.edu::c17554fd-0e3c-47e9-8512-8a211d4d1df3" providerId="AD" clId="Web-{A08B571B-C744-39C6-4A82-CE75FD5771E2}" dt="2023-09-08T18:58:31.580" v="616" actId="20577"/>
        <pc:sldMkLst>
          <pc:docMk/>
          <pc:sldMk cId="405554226" sldId="263"/>
        </pc:sldMkLst>
        <pc:spChg chg="mod">
          <ac:chgData name="Abell, Haley" userId="S::haley.abell997@topper.wku.edu::c17554fd-0e3c-47e9-8512-8a211d4d1df3" providerId="AD" clId="Web-{A08B571B-C744-39C6-4A82-CE75FD5771E2}" dt="2023-09-08T18:56:32.138" v="575" actId="20577"/>
          <ac:spMkLst>
            <pc:docMk/>
            <pc:sldMk cId="405554226" sldId="263"/>
            <ac:spMk id="2" creationId="{091A919F-3F50-7D8B-F1ED-D9427756CB71}"/>
          </ac:spMkLst>
        </pc:spChg>
        <pc:spChg chg="mod">
          <ac:chgData name="Abell, Haley" userId="S::haley.abell997@topper.wku.edu::c17554fd-0e3c-47e9-8512-8a211d4d1df3" providerId="AD" clId="Web-{A08B571B-C744-39C6-4A82-CE75FD5771E2}" dt="2023-09-08T18:58:31.580" v="616" actId="20577"/>
          <ac:spMkLst>
            <pc:docMk/>
            <pc:sldMk cId="405554226" sldId="263"/>
            <ac:spMk id="3" creationId="{BBC4DF7C-4248-3B1D-3CAE-16C8614030C2}"/>
          </ac:spMkLst>
        </pc:spChg>
        <pc:spChg chg="add">
          <ac:chgData name="Abell, Haley" userId="S::haley.abell997@topper.wku.edu::c17554fd-0e3c-47e9-8512-8a211d4d1df3" providerId="AD" clId="Web-{A08B571B-C744-39C6-4A82-CE75FD5771E2}" dt="2023-09-08T18:56:21.465" v="572"/>
          <ac:spMkLst>
            <pc:docMk/>
            <pc:sldMk cId="405554226" sldId="263"/>
            <ac:spMk id="8" creationId="{F3C5918A-1DC5-4CF3-AA27-00AA3088AA9F}"/>
          </ac:spMkLst>
        </pc:spChg>
        <pc:spChg chg="add">
          <ac:chgData name="Abell, Haley" userId="S::haley.abell997@topper.wku.edu::c17554fd-0e3c-47e9-8512-8a211d4d1df3" providerId="AD" clId="Web-{A08B571B-C744-39C6-4A82-CE75FD5771E2}" dt="2023-09-08T18:56:21.465" v="572"/>
          <ac:spMkLst>
            <pc:docMk/>
            <pc:sldMk cId="405554226" sldId="263"/>
            <ac:spMk id="10" creationId="{B786683A-6FD6-4BF7-B3B0-DC397677391F}"/>
          </ac:spMkLst>
        </pc:spChg>
        <pc:spChg chg="add">
          <ac:chgData name="Abell, Haley" userId="S::haley.abell997@topper.wku.edu::c17554fd-0e3c-47e9-8512-8a211d4d1df3" providerId="AD" clId="Web-{A08B571B-C744-39C6-4A82-CE75FD5771E2}" dt="2023-09-08T18:56:21.465" v="572"/>
          <ac:spMkLst>
            <pc:docMk/>
            <pc:sldMk cId="405554226" sldId="263"/>
            <ac:spMk id="12" creationId="{05169E50-59FB-4AEE-B61D-44A882A4CD2C}"/>
          </ac:spMkLst>
        </pc:spChg>
        <pc:spChg chg="add">
          <ac:chgData name="Abell, Haley" userId="S::haley.abell997@topper.wku.edu::c17554fd-0e3c-47e9-8512-8a211d4d1df3" providerId="AD" clId="Web-{A08B571B-C744-39C6-4A82-CE75FD5771E2}" dt="2023-09-08T18:56:21.465" v="572"/>
          <ac:spMkLst>
            <pc:docMk/>
            <pc:sldMk cId="405554226" sldId="263"/>
            <ac:spMk id="14" creationId="{117C30F0-5A38-4B60-B632-3AF7C2780824}"/>
          </ac:spMkLst>
        </pc:spChg>
        <pc:spChg chg="add">
          <ac:chgData name="Abell, Haley" userId="S::haley.abell997@topper.wku.edu::c17554fd-0e3c-47e9-8512-8a211d4d1df3" providerId="AD" clId="Web-{A08B571B-C744-39C6-4A82-CE75FD5771E2}" dt="2023-09-08T18:56:21.465" v="572"/>
          <ac:spMkLst>
            <pc:docMk/>
            <pc:sldMk cId="405554226" sldId="263"/>
            <ac:spMk id="16" creationId="{A200CBA5-3F2B-4AAC-9F86-99AFECC19C1D}"/>
          </ac:spMkLst>
        </pc:spChg>
      </pc:sldChg>
      <pc:sldMasterChg chg="del delSldLayout">
        <pc:chgData name="Abell, Haley" userId="S::haley.abell997@topper.wku.edu::c17554fd-0e3c-47e9-8512-8a211d4d1df3" providerId="AD" clId="Web-{A08B571B-C744-39C6-4A82-CE75FD5771E2}" dt="2023-09-08T18:20:02.619" v="0"/>
        <pc:sldMasterMkLst>
          <pc:docMk/>
          <pc:sldMasterMk cId="2460954070" sldId="2147483660"/>
        </pc:sldMasterMkLst>
        <pc:sldLayoutChg chg="del">
          <pc:chgData name="Abell, Haley" userId="S::haley.abell997@topper.wku.edu::c17554fd-0e3c-47e9-8512-8a211d4d1df3" providerId="AD" clId="Web-{A08B571B-C744-39C6-4A82-CE75FD5771E2}" dt="2023-09-08T18:20:02.619" v="0"/>
          <pc:sldLayoutMkLst>
            <pc:docMk/>
            <pc:sldMasterMk cId="2460954070" sldId="2147483660"/>
            <pc:sldLayoutMk cId="2385387890" sldId="2147483661"/>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949138452" sldId="2147483662"/>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2591524520" sldId="2147483663"/>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1203092039" sldId="2147483664"/>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3733172339" sldId="2147483665"/>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3210312558" sldId="2147483666"/>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3146388984" sldId="2147483667"/>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3171841454" sldId="2147483668"/>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1718958274" sldId="2147483669"/>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2202905451" sldId="2147483670"/>
          </pc:sldLayoutMkLst>
        </pc:sldLayoutChg>
        <pc:sldLayoutChg chg="del">
          <pc:chgData name="Abell, Haley" userId="S::haley.abell997@topper.wku.edu::c17554fd-0e3c-47e9-8512-8a211d4d1df3" providerId="AD" clId="Web-{A08B571B-C744-39C6-4A82-CE75FD5771E2}" dt="2023-09-08T18:20:02.619" v="0"/>
          <pc:sldLayoutMkLst>
            <pc:docMk/>
            <pc:sldMasterMk cId="2460954070" sldId="2147483660"/>
            <pc:sldLayoutMk cId="3479445657" sldId="2147483671"/>
          </pc:sldLayoutMkLst>
        </pc:sldLayoutChg>
      </pc:sldMasterChg>
      <pc:sldMasterChg chg="add addSldLayout modSldLayout">
        <pc:chgData name="Abell, Haley" userId="S::haley.abell997@topper.wku.edu::c17554fd-0e3c-47e9-8512-8a211d4d1df3" providerId="AD" clId="Web-{A08B571B-C744-39C6-4A82-CE75FD5771E2}" dt="2023-09-08T18:20:02.619" v="0"/>
        <pc:sldMasterMkLst>
          <pc:docMk/>
          <pc:sldMasterMk cId="4089720937" sldId="2147483672"/>
        </pc:sldMasterMkLst>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4034601864" sldId="2147483673"/>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3006312193" sldId="2147483674"/>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4085058776" sldId="2147483675"/>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4220540216" sldId="2147483676"/>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2936707758" sldId="2147483677"/>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665780225" sldId="2147483678"/>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1614414637" sldId="2147483679"/>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3838640147" sldId="2147483680"/>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3632417074" sldId="2147483681"/>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1222549152" sldId="2147483682"/>
          </pc:sldLayoutMkLst>
        </pc:sldLayoutChg>
        <pc:sldLayoutChg chg="add mod replId">
          <pc:chgData name="Abell, Haley" userId="S::haley.abell997@topper.wku.edu::c17554fd-0e3c-47e9-8512-8a211d4d1df3" providerId="AD" clId="Web-{A08B571B-C744-39C6-4A82-CE75FD5771E2}" dt="2023-09-08T18:20:02.619" v="0"/>
          <pc:sldLayoutMkLst>
            <pc:docMk/>
            <pc:sldMasterMk cId="4089720937" sldId="2147483672"/>
            <pc:sldLayoutMk cId="2915581121" sldId="214748368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dirty="0"/>
              <a:t>Click to edit Master title style</a:t>
            </a:r>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9/11/2023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034601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22549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15581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18447" y="803186"/>
            <a:ext cx="6281873" cy="5248622"/>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0631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085058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dirty="0"/>
              <a:t>Click to edit Master title style</a:t>
            </a:r>
          </a:p>
        </p:txBody>
      </p:sp>
      <p:sp>
        <p:nvSpPr>
          <p:cNvPr id="3" name="Content Placeholder 2"/>
          <p:cNvSpPr>
            <a:spLocks noGrp="1"/>
          </p:cNvSpPr>
          <p:nvPr>
            <p:ph sz="half" idx="1"/>
          </p:nvPr>
        </p:nvSpPr>
        <p:spPr>
          <a:xfrm>
            <a:off x="5120878" y="803187"/>
            <a:ext cx="6269591" cy="238265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118447" y="3672162"/>
            <a:ext cx="6272022" cy="238358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220540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36707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9/11/2023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65780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14414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838640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dirty="0"/>
              <a:t>Click to edit Master title style</a:t>
            </a:r>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9/11/2023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32417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dirty="0"/>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9/11/2023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40897209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transportation.ky.gov/" TargetMode="External"/><Relationship Id="rId2" Type="http://schemas.openxmlformats.org/officeDocument/2006/relationships/hyperlink" Target="https://usc-powerpoint.officeapps.live.com/pods/police" TargetMode="External"/><Relationship Id="rId1" Type="http://schemas.openxmlformats.org/officeDocument/2006/relationships/slideLayout" Target="../slideLayouts/slideLayout2.xml"/><Relationship Id="rId5" Type="http://schemas.openxmlformats.org/officeDocument/2006/relationships/hyperlink" Target="https://drive.ky.gov/Pages/Find-an-Office.aspx" TargetMode="External"/><Relationship Id="rId4" Type="http://schemas.openxmlformats.org/officeDocument/2006/relationships/hyperlink" Target="http://www.dmv.org/ky-kentucky/"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driving-tests.org/kentucky/kentucky-drivers-handbook-online/" TargetMode="External"/><Relationship Id="rId2" Type="http://schemas.openxmlformats.org/officeDocument/2006/relationships/hyperlink" Target="http://kentuckystatepolice.org/driver-test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kentuckystatepolice.org/driver-testi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cs typeface="Calibri Light"/>
              </a:rPr>
              <a:t>A College Student's Guide to Driving in Kentucky</a:t>
            </a:r>
            <a:endParaRPr lang="en-US" dirty="0"/>
          </a:p>
        </p:txBody>
      </p:sp>
      <p:sp>
        <p:nvSpPr>
          <p:cNvPr id="3" name="Subtitle 2"/>
          <p:cNvSpPr>
            <a:spLocks noGrp="1"/>
          </p:cNvSpPr>
          <p:nvPr>
            <p:ph type="subTitle" idx="1"/>
          </p:nvPr>
        </p:nvSpPr>
        <p:spPr/>
        <p:txBody>
          <a:bodyPr/>
          <a:lstStyle/>
          <a:p>
            <a:endParaRPr lang="en-US"/>
          </a:p>
        </p:txBody>
      </p:sp>
      <p:pic>
        <p:nvPicPr>
          <p:cNvPr id="4" name="Picture 3" descr="A black and white logo&#10;&#10;Description automatically generated">
            <a:extLst>
              <a:ext uri="{FF2B5EF4-FFF2-40B4-BE49-F238E27FC236}">
                <a16:creationId xmlns:a16="http://schemas.microsoft.com/office/drawing/2014/main" id="{51BAF628-CD2F-D9B6-0A7C-CCDBC2F07A38}"/>
              </a:ext>
            </a:extLst>
          </p:cNvPr>
          <p:cNvPicPr>
            <a:picLocks noChangeAspect="1"/>
          </p:cNvPicPr>
          <p:nvPr/>
        </p:nvPicPr>
        <p:blipFill>
          <a:blip r:embed="rId2"/>
          <a:stretch>
            <a:fillRect/>
          </a:stretch>
        </p:blipFill>
        <p:spPr>
          <a:xfrm>
            <a:off x="4724400" y="3909531"/>
            <a:ext cx="2743200" cy="732271"/>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1CA7E9-5997-329C-84C3-DC0BC4102EDA}"/>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tx1"/>
                </a:solidFill>
                <a:cs typeface="Calibri Light"/>
              </a:rPr>
              <a:t>What happens if I get a ticket?</a:t>
            </a:r>
            <a:endParaRPr lang="en-US" sz="3600" dirty="0">
              <a:solidFill>
                <a:schemeClr val="tx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205F9D3B-9352-1F53-840F-C82666BF867D}"/>
              </a:ext>
            </a:extLst>
          </p:cNvPr>
          <p:cNvSpPr>
            <a:spLocks noGrp="1"/>
          </p:cNvSpPr>
          <p:nvPr>
            <p:ph idx="1"/>
          </p:nvPr>
        </p:nvSpPr>
        <p:spPr>
          <a:xfrm>
            <a:off x="2880487" y="2249046"/>
            <a:ext cx="6123783" cy="3802762"/>
          </a:xfrm>
        </p:spPr>
        <p:txBody>
          <a:bodyPr anchor="t">
            <a:normAutofit/>
          </a:bodyPr>
          <a:lstStyle/>
          <a:p>
            <a:pPr marL="0" indent="0">
              <a:buNone/>
            </a:pPr>
            <a:r>
              <a:rPr lang="en-US" sz="1600" dirty="0"/>
              <a:t>The citation will list what violation/s you have been accused of, as well as the fines associated with that violation if there are any and a court date if necessary. Depending on the type of violation you may have to attend a court date, but it is most common for traffic violations that you can pay the fine ahead of time and not have to attend court. Some types of violence will require you to fix something and then prove you did so, such as issues with headlights/brake lights/broken windshields or failure to have insurance.</a:t>
            </a:r>
          </a:p>
        </p:txBody>
      </p:sp>
    </p:spTree>
    <p:extLst>
      <p:ext uri="{BB962C8B-B14F-4D97-AF65-F5344CB8AC3E}">
        <p14:creationId xmlns:p14="http://schemas.microsoft.com/office/powerpoint/2010/main" val="198706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CF5ED9-8C29-D403-D8AA-BA0E584D21CD}"/>
              </a:ext>
            </a:extLst>
          </p:cNvPr>
          <p:cNvSpPr>
            <a:spLocks noGrp="1"/>
          </p:cNvSpPr>
          <p:nvPr>
            <p:ph type="title"/>
          </p:nvPr>
        </p:nvSpPr>
        <p:spPr>
          <a:xfrm>
            <a:off x="2880485" y="361597"/>
            <a:ext cx="5892191" cy="628496"/>
          </a:xfrm>
        </p:spPr>
        <p:txBody>
          <a:bodyPr anchor="t">
            <a:normAutofit fontScale="90000"/>
          </a:bodyPr>
          <a:lstStyle/>
          <a:p>
            <a:pPr algn="l"/>
            <a:r>
              <a:rPr lang="en-US" sz="3600" dirty="0">
                <a:solidFill>
                  <a:schemeClr val="tx1"/>
                </a:solidFill>
                <a:cs typeface="Calibri Light"/>
              </a:rPr>
              <a:t>Reading a citation</a:t>
            </a:r>
            <a:endParaRPr lang="en-US" sz="3600" dirty="0">
              <a:solidFill>
                <a:schemeClr val="tx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pic>
        <p:nvPicPr>
          <p:cNvPr id="4" name="Picture 3" descr="A close-up of a document&#10;&#10;Description automatically generated">
            <a:extLst>
              <a:ext uri="{FF2B5EF4-FFF2-40B4-BE49-F238E27FC236}">
                <a16:creationId xmlns:a16="http://schemas.microsoft.com/office/drawing/2014/main" id="{A3EB6237-8831-1F70-46E5-5E0C47BFA5CD}"/>
              </a:ext>
            </a:extLst>
          </p:cNvPr>
          <p:cNvPicPr>
            <a:picLocks noChangeAspect="1"/>
          </p:cNvPicPr>
          <p:nvPr/>
        </p:nvPicPr>
        <p:blipFill>
          <a:blip r:embed="rId2"/>
          <a:stretch>
            <a:fillRect/>
          </a:stretch>
        </p:blipFill>
        <p:spPr>
          <a:xfrm>
            <a:off x="3313289" y="1235898"/>
            <a:ext cx="7493940" cy="4696646"/>
          </a:xfrm>
          <a:prstGeom prst="rect">
            <a:avLst/>
          </a:prstGeom>
        </p:spPr>
      </p:pic>
      <p:cxnSp>
        <p:nvCxnSpPr>
          <p:cNvPr id="5" name="Straight Arrow Connector 4">
            <a:extLst>
              <a:ext uri="{FF2B5EF4-FFF2-40B4-BE49-F238E27FC236}">
                <a16:creationId xmlns:a16="http://schemas.microsoft.com/office/drawing/2014/main" id="{22D89751-6A47-B4B0-09E6-501EFCFBF586}"/>
              </a:ext>
            </a:extLst>
          </p:cNvPr>
          <p:cNvCxnSpPr/>
          <p:nvPr/>
        </p:nvCxnSpPr>
        <p:spPr>
          <a:xfrm>
            <a:off x="2214504" y="2736614"/>
            <a:ext cx="1290696" cy="5475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299C2AA9-61B3-9186-3225-63817E12DCB1}"/>
              </a:ext>
            </a:extLst>
          </p:cNvPr>
          <p:cNvSpPr txBox="1"/>
          <p:nvPr/>
        </p:nvSpPr>
        <p:spPr>
          <a:xfrm>
            <a:off x="2003777" y="2417704"/>
            <a:ext cx="112888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Violation</a:t>
            </a:r>
          </a:p>
        </p:txBody>
      </p:sp>
      <p:cxnSp>
        <p:nvCxnSpPr>
          <p:cNvPr id="7" name="Straight Arrow Connector 6">
            <a:extLst>
              <a:ext uri="{FF2B5EF4-FFF2-40B4-BE49-F238E27FC236}">
                <a16:creationId xmlns:a16="http://schemas.microsoft.com/office/drawing/2014/main" id="{402E05B5-F3C0-0A14-88A4-7F169A5AF3BC}"/>
              </a:ext>
            </a:extLst>
          </p:cNvPr>
          <p:cNvCxnSpPr/>
          <p:nvPr/>
        </p:nvCxnSpPr>
        <p:spPr>
          <a:xfrm flipV="1">
            <a:off x="3845513" y="4266024"/>
            <a:ext cx="2466621" cy="20113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189E752-AED1-27E3-25E9-12A7504A35B2}"/>
              </a:ext>
            </a:extLst>
          </p:cNvPr>
          <p:cNvSpPr txBox="1"/>
          <p:nvPr/>
        </p:nvSpPr>
        <p:spPr>
          <a:xfrm>
            <a:off x="2408296" y="6133629"/>
            <a:ext cx="162748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Fine Amount</a:t>
            </a:r>
          </a:p>
        </p:txBody>
      </p:sp>
      <p:cxnSp>
        <p:nvCxnSpPr>
          <p:cNvPr id="32" name="Straight Arrow Connector 31">
            <a:extLst>
              <a:ext uri="{FF2B5EF4-FFF2-40B4-BE49-F238E27FC236}">
                <a16:creationId xmlns:a16="http://schemas.microsoft.com/office/drawing/2014/main" id="{61406DD6-1786-E578-586E-68B9BC7F8E15}"/>
              </a:ext>
            </a:extLst>
          </p:cNvPr>
          <p:cNvCxnSpPr/>
          <p:nvPr/>
        </p:nvCxnSpPr>
        <p:spPr>
          <a:xfrm flipH="1" flipV="1">
            <a:off x="7689144" y="5031552"/>
            <a:ext cx="2114785" cy="13810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CA96F761-751A-3311-821E-01DF818A87E0}"/>
              </a:ext>
            </a:extLst>
          </p:cNvPr>
          <p:cNvSpPr txBox="1"/>
          <p:nvPr/>
        </p:nvSpPr>
        <p:spPr>
          <a:xfrm>
            <a:off x="9764888" y="6274740"/>
            <a:ext cx="178740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Court Date</a:t>
            </a:r>
          </a:p>
        </p:txBody>
      </p:sp>
    </p:spTree>
    <p:extLst>
      <p:ext uri="{BB962C8B-B14F-4D97-AF65-F5344CB8AC3E}">
        <p14:creationId xmlns:p14="http://schemas.microsoft.com/office/powerpoint/2010/main" val="3662291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F3C5918A-1DC5-4CF3-AA27-00AA3088A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Freeform: Shape 41">
            <a:extLst>
              <a:ext uri="{FF2B5EF4-FFF2-40B4-BE49-F238E27FC236}">
                <a16:creationId xmlns:a16="http://schemas.microsoft.com/office/drawing/2014/main" id="{B786683A-6FD6-4BF7-B3B0-DC3976773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74788" y="-15796"/>
            <a:ext cx="7911916" cy="6889592"/>
          </a:xfrm>
          <a:custGeom>
            <a:avLst/>
            <a:gdLst>
              <a:gd name="connsiteX0" fmla="*/ 1144064 w 7911916"/>
              <a:gd name="connsiteY0" fmla="*/ 0 h 6889592"/>
              <a:gd name="connsiteX1" fmla="*/ 7911916 w 7911916"/>
              <a:gd name="connsiteY1" fmla="*/ 0 h 6889592"/>
              <a:gd name="connsiteX2" fmla="*/ 7911916 w 7911916"/>
              <a:gd name="connsiteY2" fmla="*/ 6889592 h 6889592"/>
              <a:gd name="connsiteX3" fmla="*/ 1282780 w 7911916"/>
              <a:gd name="connsiteY3" fmla="*/ 6889592 h 6889592"/>
              <a:gd name="connsiteX4" fmla="*/ 1021588 w 7911916"/>
              <a:gd name="connsiteY4" fmla="*/ 6461391 h 6889592"/>
              <a:gd name="connsiteX5" fmla="*/ 841264 w 7911916"/>
              <a:gd name="connsiteY5" fmla="*/ 370936 h 6889592"/>
              <a:gd name="connsiteX6" fmla="*/ 1119707 w 7911916"/>
              <a:gd name="connsiteY6" fmla="*/ 26053 h 6889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11916" h="6889592">
                <a:moveTo>
                  <a:pt x="1144064" y="0"/>
                </a:moveTo>
                <a:lnTo>
                  <a:pt x="7911916" y="0"/>
                </a:lnTo>
                <a:lnTo>
                  <a:pt x="7911916" y="6889592"/>
                </a:lnTo>
                <a:lnTo>
                  <a:pt x="1282780" y="6889592"/>
                </a:lnTo>
                <a:lnTo>
                  <a:pt x="1021588" y="6461391"/>
                </a:lnTo>
                <a:cubicBezTo>
                  <a:pt x="-73086" y="4533675"/>
                  <a:pt x="-509682" y="2192905"/>
                  <a:pt x="841264" y="370936"/>
                </a:cubicBezTo>
                <a:cubicBezTo>
                  <a:pt x="928899" y="253509"/>
                  <a:pt x="1021859" y="138477"/>
                  <a:pt x="1119707" y="26053"/>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Shape 43">
            <a:extLst>
              <a:ext uri="{FF2B5EF4-FFF2-40B4-BE49-F238E27FC236}">
                <a16:creationId xmlns:a16="http://schemas.microsoft.com/office/drawing/2014/main" id="{05169E50-59FB-4AEE-B61D-44A882A4C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49750" y="-6726"/>
            <a:ext cx="5931659" cy="6871452"/>
          </a:xfrm>
          <a:custGeom>
            <a:avLst/>
            <a:gdLst>
              <a:gd name="connsiteX0" fmla="*/ 2429503 w 5931659"/>
              <a:gd name="connsiteY0" fmla="*/ 0 h 6871452"/>
              <a:gd name="connsiteX1" fmla="*/ 5931659 w 5931659"/>
              <a:gd name="connsiteY1" fmla="*/ 0 h 6871452"/>
              <a:gd name="connsiteX2" fmla="*/ 5931659 w 5931659"/>
              <a:gd name="connsiteY2" fmla="*/ 6871452 h 6871452"/>
              <a:gd name="connsiteX3" fmla="*/ 1302090 w 5931659"/>
              <a:gd name="connsiteY3" fmla="*/ 6871452 h 6871452"/>
              <a:gd name="connsiteX4" fmla="*/ 1257860 w 5931659"/>
              <a:gd name="connsiteY4" fmla="*/ 6820098 h 6871452"/>
              <a:gd name="connsiteX5" fmla="*/ 456609 w 5931659"/>
              <a:gd name="connsiteY5" fmla="*/ 1965059 h 6871452"/>
              <a:gd name="connsiteX6" fmla="*/ 2356353 w 5931659"/>
              <a:gd name="connsiteY6" fmla="*/ 42030 h 687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1659" h="6871452">
                <a:moveTo>
                  <a:pt x="2429503" y="0"/>
                </a:moveTo>
                <a:lnTo>
                  <a:pt x="5931659" y="0"/>
                </a:lnTo>
                <a:lnTo>
                  <a:pt x="5931659" y="6871452"/>
                </a:lnTo>
                <a:lnTo>
                  <a:pt x="1302090" y="6871452"/>
                </a:lnTo>
                <a:lnTo>
                  <a:pt x="1257860" y="6820098"/>
                </a:lnTo>
                <a:cubicBezTo>
                  <a:pt x="121068" y="5395213"/>
                  <a:pt x="-469022" y="3541076"/>
                  <a:pt x="456609" y="1965059"/>
                </a:cubicBezTo>
                <a:cubicBezTo>
                  <a:pt x="919425" y="1178905"/>
                  <a:pt x="1583566" y="524859"/>
                  <a:pt x="2356353" y="42030"/>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Shape 45">
            <a:extLst>
              <a:ext uri="{FF2B5EF4-FFF2-40B4-BE49-F238E27FC236}">
                <a16:creationId xmlns:a16="http://schemas.microsoft.com/office/drawing/2014/main" id="{117C30F0-5A38-4B60-B632-3AF7C2780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33528" y="-3116"/>
            <a:ext cx="6766974" cy="6864232"/>
          </a:xfrm>
          <a:custGeom>
            <a:avLst/>
            <a:gdLst>
              <a:gd name="connsiteX0" fmla="*/ 2135088 w 6766974"/>
              <a:gd name="connsiteY0" fmla="*/ 0 h 6864232"/>
              <a:gd name="connsiteX1" fmla="*/ 6766974 w 6766974"/>
              <a:gd name="connsiteY1" fmla="*/ 0 h 6864232"/>
              <a:gd name="connsiteX2" fmla="*/ 6766974 w 6766974"/>
              <a:gd name="connsiteY2" fmla="*/ 6864232 h 6864232"/>
              <a:gd name="connsiteX3" fmla="*/ 1128977 w 6766974"/>
              <a:gd name="connsiteY3" fmla="*/ 6864232 h 6864232"/>
              <a:gd name="connsiteX4" fmla="*/ 1004776 w 6766974"/>
              <a:gd name="connsiteY4" fmla="*/ 6687663 h 6864232"/>
              <a:gd name="connsiteX5" fmla="*/ 709736 w 6766974"/>
              <a:gd name="connsiteY5" fmla="*/ 1521351 h 6864232"/>
              <a:gd name="connsiteX6" fmla="*/ 1896284 w 6766974"/>
              <a:gd name="connsiteY6" fmla="*/ 197391 h 6864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6974" h="6864232">
                <a:moveTo>
                  <a:pt x="2135088" y="0"/>
                </a:moveTo>
                <a:lnTo>
                  <a:pt x="6766974" y="0"/>
                </a:lnTo>
                <a:lnTo>
                  <a:pt x="6766974" y="6864232"/>
                </a:lnTo>
                <a:lnTo>
                  <a:pt x="1128977" y="6864232"/>
                </a:lnTo>
                <a:lnTo>
                  <a:pt x="1004776" y="6687663"/>
                </a:lnTo>
                <a:cubicBezTo>
                  <a:pt x="-54053" y="5122098"/>
                  <a:pt x="-463081" y="3202457"/>
                  <a:pt x="709736" y="1521351"/>
                </a:cubicBezTo>
                <a:cubicBezTo>
                  <a:pt x="1045443" y="1039181"/>
                  <a:pt x="1446565" y="592246"/>
                  <a:pt x="1896284" y="197391"/>
                </a:cubicBezTo>
                <a:close/>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8" name="Freeform: Shape 47">
            <a:extLst>
              <a:ext uri="{FF2B5EF4-FFF2-40B4-BE49-F238E27FC236}">
                <a16:creationId xmlns:a16="http://schemas.microsoft.com/office/drawing/2014/main" id="{A200CBA5-3F2B-4AAC-9F86-99AFECC19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36" y="0"/>
            <a:ext cx="5238864" cy="6858000"/>
          </a:xfrm>
          <a:custGeom>
            <a:avLst/>
            <a:gdLst>
              <a:gd name="connsiteX0" fmla="*/ 2829115 w 5238864"/>
              <a:gd name="connsiteY0" fmla="*/ 0 h 6864726"/>
              <a:gd name="connsiteX1" fmla="*/ 5238864 w 5238864"/>
              <a:gd name="connsiteY1" fmla="*/ 0 h 6864726"/>
              <a:gd name="connsiteX2" fmla="*/ 5238864 w 5238864"/>
              <a:gd name="connsiteY2" fmla="*/ 6864726 h 6864726"/>
              <a:gd name="connsiteX3" fmla="*/ 1518091 w 5238864"/>
              <a:gd name="connsiteY3" fmla="*/ 6864726 h 6864726"/>
              <a:gd name="connsiteX4" fmla="*/ 1435414 w 5238864"/>
              <a:gd name="connsiteY4" fmla="*/ 6778879 h 6864726"/>
              <a:gd name="connsiteX5" fmla="*/ 406006 w 5238864"/>
              <a:gd name="connsiteY5" fmla="*/ 2093910 h 6864726"/>
              <a:gd name="connsiteX6" fmla="*/ 2559142 w 5238864"/>
              <a:gd name="connsiteY6" fmla="*/ 124487 h 686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8864" h="6864726">
                <a:moveTo>
                  <a:pt x="2829115" y="0"/>
                </a:moveTo>
                <a:lnTo>
                  <a:pt x="5238864" y="0"/>
                </a:lnTo>
                <a:lnTo>
                  <a:pt x="5238864" y="6864726"/>
                </a:lnTo>
                <a:lnTo>
                  <a:pt x="1518091" y="6864726"/>
                </a:lnTo>
                <a:lnTo>
                  <a:pt x="1435414" y="6778879"/>
                </a:lnTo>
                <a:cubicBezTo>
                  <a:pt x="226066" y="5476104"/>
                  <a:pt x="-499346" y="3635393"/>
                  <a:pt x="406006" y="2093910"/>
                </a:cubicBezTo>
                <a:cubicBezTo>
                  <a:pt x="907547" y="1241972"/>
                  <a:pt x="1674986" y="564513"/>
                  <a:pt x="2559142" y="12448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775A05E-50D8-F250-44A8-08CCA2B45569}"/>
              </a:ext>
            </a:extLst>
          </p:cNvPr>
          <p:cNvSpPr>
            <a:spLocks noGrp="1"/>
          </p:cNvSpPr>
          <p:nvPr>
            <p:ph type="title"/>
          </p:nvPr>
        </p:nvSpPr>
        <p:spPr>
          <a:xfrm>
            <a:off x="7874928" y="1124998"/>
            <a:ext cx="3456122" cy="4589717"/>
          </a:xfrm>
        </p:spPr>
        <p:txBody>
          <a:bodyPr>
            <a:normAutofit/>
          </a:bodyPr>
          <a:lstStyle/>
          <a:p>
            <a:pPr algn="l"/>
            <a:r>
              <a:rPr lang="en-US" sz="4800">
                <a:cs typeface="Calibri Light"/>
              </a:rPr>
              <a:t>The Point System in Kentucky</a:t>
            </a:r>
            <a:endParaRPr lang="en-US" sz="4800"/>
          </a:p>
        </p:txBody>
      </p:sp>
      <p:sp>
        <p:nvSpPr>
          <p:cNvPr id="3" name="Content Placeholder 2">
            <a:extLst>
              <a:ext uri="{FF2B5EF4-FFF2-40B4-BE49-F238E27FC236}">
                <a16:creationId xmlns:a16="http://schemas.microsoft.com/office/drawing/2014/main" id="{CF7D5B28-2B71-1A28-7B57-8E4BA4DB2FC5}"/>
              </a:ext>
            </a:extLst>
          </p:cNvPr>
          <p:cNvSpPr>
            <a:spLocks noGrp="1"/>
          </p:cNvSpPr>
          <p:nvPr>
            <p:ph idx="1"/>
          </p:nvPr>
        </p:nvSpPr>
        <p:spPr>
          <a:xfrm>
            <a:off x="422281" y="351894"/>
            <a:ext cx="5822247" cy="6236399"/>
          </a:xfrm>
        </p:spPr>
        <p:txBody>
          <a:bodyPr vert="horz" lIns="91440" tIns="45720" rIns="91440" bIns="45720" rtlCol="0" anchor="ctr">
            <a:noAutofit/>
          </a:bodyPr>
          <a:lstStyle/>
          <a:p>
            <a:pPr>
              <a:lnSpc>
                <a:spcPct val="110000"/>
              </a:lnSpc>
              <a:buNone/>
            </a:pPr>
            <a:r>
              <a:rPr lang="en-US" sz="1300" dirty="0">
                <a:ea typeface="+mn-lt"/>
                <a:cs typeface="+mn-lt"/>
              </a:rPr>
              <a:t>The Kentucky Point System identifies persons that may be habitually negligent drivers. Under the Point System, a driver starts with no points but accumulates points for various offenses. Upon the accumulation of 12 points (7 points if under age eighteen) within a two-year period, a driver's privilege to operate a motor vehicle may be suspended. Individuals are given an opportunity to meet with a hearing officer prior to any possible suspension.</a:t>
            </a:r>
            <a:endParaRPr lang="en-US" sz="1300"/>
          </a:p>
          <a:p>
            <a:pPr>
              <a:lnSpc>
                <a:spcPct val="110000"/>
              </a:lnSpc>
              <a:buNone/>
            </a:pPr>
            <a:r>
              <a:rPr lang="en-US" sz="1300" dirty="0">
                <a:ea typeface="+mn-lt"/>
                <a:cs typeface="+mn-lt"/>
              </a:rPr>
              <a:t>Points assessed under the Kentucky Point System expire two (2) years from the date of conviction. However, the conviction entry remains part of the driver's record for a period of five (5) years from the conviction date.</a:t>
            </a:r>
            <a:endParaRPr lang="en-US" sz="1300"/>
          </a:p>
          <a:p>
            <a:pPr>
              <a:lnSpc>
                <a:spcPct val="110000"/>
              </a:lnSpc>
              <a:buNone/>
            </a:pPr>
            <a:r>
              <a:rPr lang="en-US" sz="1300" dirty="0">
                <a:ea typeface="+mn-lt"/>
                <a:cs typeface="+mn-lt"/>
              </a:rPr>
              <a:t>Upon the accumulation of twelve (12) or more points against a driver age eighteen (18) or older or 7 points against a driver under age 18, the Transportation Cabinet conducts a hearing concerning the driver's privileges to operate a motor vehicle. Failure to appear for the hearing results in a driving suspension for a period of six (6) months for the first such accumulation of twelve (12) points, one (1) year for the second such accumulation of twelve (12) points, and two (2) years for any subsequent accumulation of twelve (12) points within the two (2) year period.</a:t>
            </a:r>
            <a:endParaRPr lang="en-US" sz="1300"/>
          </a:p>
          <a:p>
            <a:pPr>
              <a:lnSpc>
                <a:spcPct val="110000"/>
              </a:lnSpc>
              <a:buNone/>
            </a:pPr>
            <a:r>
              <a:rPr lang="en-US" sz="1300" dirty="0">
                <a:ea typeface="+mn-lt"/>
                <a:cs typeface="+mn-lt"/>
              </a:rPr>
              <a:t>After a hearing, the department may require the driver to be placed on "probation" in lieu of suspension and attend a driver improvement clinic (State Traffic School) approved by the Transportation Cabinet. Once a driver has been placed on "probation" by the department, he/she shall not be considered for probation again until a lapse of two (2) years from the ending date of any previous probation period granted, whether served or not. </a:t>
            </a:r>
            <a:endParaRPr lang="en-US" sz="1300" dirty="0"/>
          </a:p>
        </p:txBody>
      </p:sp>
    </p:spTree>
    <p:extLst>
      <p:ext uri="{BB962C8B-B14F-4D97-AF65-F5344CB8AC3E}">
        <p14:creationId xmlns:p14="http://schemas.microsoft.com/office/powerpoint/2010/main" val="3813581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3C5918A-1DC5-4CF3-AA27-00AA3088A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B786683A-6FD6-4BF7-B3B0-DC3976773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74788" y="-15796"/>
            <a:ext cx="7911916" cy="6889592"/>
          </a:xfrm>
          <a:custGeom>
            <a:avLst/>
            <a:gdLst>
              <a:gd name="connsiteX0" fmla="*/ 1144064 w 7911916"/>
              <a:gd name="connsiteY0" fmla="*/ 0 h 6889592"/>
              <a:gd name="connsiteX1" fmla="*/ 7911916 w 7911916"/>
              <a:gd name="connsiteY1" fmla="*/ 0 h 6889592"/>
              <a:gd name="connsiteX2" fmla="*/ 7911916 w 7911916"/>
              <a:gd name="connsiteY2" fmla="*/ 6889592 h 6889592"/>
              <a:gd name="connsiteX3" fmla="*/ 1282780 w 7911916"/>
              <a:gd name="connsiteY3" fmla="*/ 6889592 h 6889592"/>
              <a:gd name="connsiteX4" fmla="*/ 1021588 w 7911916"/>
              <a:gd name="connsiteY4" fmla="*/ 6461391 h 6889592"/>
              <a:gd name="connsiteX5" fmla="*/ 841264 w 7911916"/>
              <a:gd name="connsiteY5" fmla="*/ 370936 h 6889592"/>
              <a:gd name="connsiteX6" fmla="*/ 1119707 w 7911916"/>
              <a:gd name="connsiteY6" fmla="*/ 26053 h 6889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11916" h="6889592">
                <a:moveTo>
                  <a:pt x="1144064" y="0"/>
                </a:moveTo>
                <a:lnTo>
                  <a:pt x="7911916" y="0"/>
                </a:lnTo>
                <a:lnTo>
                  <a:pt x="7911916" y="6889592"/>
                </a:lnTo>
                <a:lnTo>
                  <a:pt x="1282780" y="6889592"/>
                </a:lnTo>
                <a:lnTo>
                  <a:pt x="1021588" y="6461391"/>
                </a:lnTo>
                <a:cubicBezTo>
                  <a:pt x="-73086" y="4533675"/>
                  <a:pt x="-509682" y="2192905"/>
                  <a:pt x="841264" y="370936"/>
                </a:cubicBezTo>
                <a:cubicBezTo>
                  <a:pt x="928899" y="253509"/>
                  <a:pt x="1021859" y="138477"/>
                  <a:pt x="1119707" y="26053"/>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Shape 11">
            <a:extLst>
              <a:ext uri="{FF2B5EF4-FFF2-40B4-BE49-F238E27FC236}">
                <a16:creationId xmlns:a16="http://schemas.microsoft.com/office/drawing/2014/main" id="{05169E50-59FB-4AEE-B61D-44A882A4C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49750" y="-6726"/>
            <a:ext cx="5931659" cy="6871452"/>
          </a:xfrm>
          <a:custGeom>
            <a:avLst/>
            <a:gdLst>
              <a:gd name="connsiteX0" fmla="*/ 2429503 w 5931659"/>
              <a:gd name="connsiteY0" fmla="*/ 0 h 6871452"/>
              <a:gd name="connsiteX1" fmla="*/ 5931659 w 5931659"/>
              <a:gd name="connsiteY1" fmla="*/ 0 h 6871452"/>
              <a:gd name="connsiteX2" fmla="*/ 5931659 w 5931659"/>
              <a:gd name="connsiteY2" fmla="*/ 6871452 h 6871452"/>
              <a:gd name="connsiteX3" fmla="*/ 1302090 w 5931659"/>
              <a:gd name="connsiteY3" fmla="*/ 6871452 h 6871452"/>
              <a:gd name="connsiteX4" fmla="*/ 1257860 w 5931659"/>
              <a:gd name="connsiteY4" fmla="*/ 6820098 h 6871452"/>
              <a:gd name="connsiteX5" fmla="*/ 456609 w 5931659"/>
              <a:gd name="connsiteY5" fmla="*/ 1965059 h 6871452"/>
              <a:gd name="connsiteX6" fmla="*/ 2356353 w 5931659"/>
              <a:gd name="connsiteY6" fmla="*/ 42030 h 687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1659" h="6871452">
                <a:moveTo>
                  <a:pt x="2429503" y="0"/>
                </a:moveTo>
                <a:lnTo>
                  <a:pt x="5931659" y="0"/>
                </a:lnTo>
                <a:lnTo>
                  <a:pt x="5931659" y="6871452"/>
                </a:lnTo>
                <a:lnTo>
                  <a:pt x="1302090" y="6871452"/>
                </a:lnTo>
                <a:lnTo>
                  <a:pt x="1257860" y="6820098"/>
                </a:lnTo>
                <a:cubicBezTo>
                  <a:pt x="121068" y="5395213"/>
                  <a:pt x="-469022" y="3541076"/>
                  <a:pt x="456609" y="1965059"/>
                </a:cubicBezTo>
                <a:cubicBezTo>
                  <a:pt x="919425" y="1178905"/>
                  <a:pt x="1583566" y="524859"/>
                  <a:pt x="2356353" y="42030"/>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Shape 13">
            <a:extLst>
              <a:ext uri="{FF2B5EF4-FFF2-40B4-BE49-F238E27FC236}">
                <a16:creationId xmlns:a16="http://schemas.microsoft.com/office/drawing/2014/main" id="{117C30F0-5A38-4B60-B632-3AF7C2780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33528" y="-3116"/>
            <a:ext cx="6766974" cy="6864232"/>
          </a:xfrm>
          <a:custGeom>
            <a:avLst/>
            <a:gdLst>
              <a:gd name="connsiteX0" fmla="*/ 2135088 w 6766974"/>
              <a:gd name="connsiteY0" fmla="*/ 0 h 6864232"/>
              <a:gd name="connsiteX1" fmla="*/ 6766974 w 6766974"/>
              <a:gd name="connsiteY1" fmla="*/ 0 h 6864232"/>
              <a:gd name="connsiteX2" fmla="*/ 6766974 w 6766974"/>
              <a:gd name="connsiteY2" fmla="*/ 6864232 h 6864232"/>
              <a:gd name="connsiteX3" fmla="*/ 1128977 w 6766974"/>
              <a:gd name="connsiteY3" fmla="*/ 6864232 h 6864232"/>
              <a:gd name="connsiteX4" fmla="*/ 1004776 w 6766974"/>
              <a:gd name="connsiteY4" fmla="*/ 6687663 h 6864232"/>
              <a:gd name="connsiteX5" fmla="*/ 709736 w 6766974"/>
              <a:gd name="connsiteY5" fmla="*/ 1521351 h 6864232"/>
              <a:gd name="connsiteX6" fmla="*/ 1896284 w 6766974"/>
              <a:gd name="connsiteY6" fmla="*/ 197391 h 6864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6974" h="6864232">
                <a:moveTo>
                  <a:pt x="2135088" y="0"/>
                </a:moveTo>
                <a:lnTo>
                  <a:pt x="6766974" y="0"/>
                </a:lnTo>
                <a:lnTo>
                  <a:pt x="6766974" y="6864232"/>
                </a:lnTo>
                <a:lnTo>
                  <a:pt x="1128977" y="6864232"/>
                </a:lnTo>
                <a:lnTo>
                  <a:pt x="1004776" y="6687663"/>
                </a:lnTo>
                <a:cubicBezTo>
                  <a:pt x="-54053" y="5122098"/>
                  <a:pt x="-463081" y="3202457"/>
                  <a:pt x="709736" y="1521351"/>
                </a:cubicBezTo>
                <a:cubicBezTo>
                  <a:pt x="1045443" y="1039181"/>
                  <a:pt x="1446565" y="592246"/>
                  <a:pt x="1896284" y="197391"/>
                </a:cubicBezTo>
                <a:close/>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Shape 15">
            <a:extLst>
              <a:ext uri="{FF2B5EF4-FFF2-40B4-BE49-F238E27FC236}">
                <a16:creationId xmlns:a16="http://schemas.microsoft.com/office/drawing/2014/main" id="{A200CBA5-3F2B-4AAC-9F86-99AFECC19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36" y="0"/>
            <a:ext cx="5238864" cy="6858000"/>
          </a:xfrm>
          <a:custGeom>
            <a:avLst/>
            <a:gdLst>
              <a:gd name="connsiteX0" fmla="*/ 2829115 w 5238864"/>
              <a:gd name="connsiteY0" fmla="*/ 0 h 6864726"/>
              <a:gd name="connsiteX1" fmla="*/ 5238864 w 5238864"/>
              <a:gd name="connsiteY1" fmla="*/ 0 h 6864726"/>
              <a:gd name="connsiteX2" fmla="*/ 5238864 w 5238864"/>
              <a:gd name="connsiteY2" fmla="*/ 6864726 h 6864726"/>
              <a:gd name="connsiteX3" fmla="*/ 1518091 w 5238864"/>
              <a:gd name="connsiteY3" fmla="*/ 6864726 h 6864726"/>
              <a:gd name="connsiteX4" fmla="*/ 1435414 w 5238864"/>
              <a:gd name="connsiteY4" fmla="*/ 6778879 h 6864726"/>
              <a:gd name="connsiteX5" fmla="*/ 406006 w 5238864"/>
              <a:gd name="connsiteY5" fmla="*/ 2093910 h 6864726"/>
              <a:gd name="connsiteX6" fmla="*/ 2559142 w 5238864"/>
              <a:gd name="connsiteY6" fmla="*/ 124487 h 686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8864" h="6864726">
                <a:moveTo>
                  <a:pt x="2829115" y="0"/>
                </a:moveTo>
                <a:lnTo>
                  <a:pt x="5238864" y="0"/>
                </a:lnTo>
                <a:lnTo>
                  <a:pt x="5238864" y="6864726"/>
                </a:lnTo>
                <a:lnTo>
                  <a:pt x="1518091" y="6864726"/>
                </a:lnTo>
                <a:lnTo>
                  <a:pt x="1435414" y="6778879"/>
                </a:lnTo>
                <a:cubicBezTo>
                  <a:pt x="226066" y="5476104"/>
                  <a:pt x="-499346" y="3635393"/>
                  <a:pt x="406006" y="2093910"/>
                </a:cubicBezTo>
                <a:cubicBezTo>
                  <a:pt x="907547" y="1241972"/>
                  <a:pt x="1674986" y="564513"/>
                  <a:pt x="2559142" y="12448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91A919F-3F50-7D8B-F1ED-D9427756CB71}"/>
              </a:ext>
            </a:extLst>
          </p:cNvPr>
          <p:cNvSpPr>
            <a:spLocks noGrp="1"/>
          </p:cNvSpPr>
          <p:nvPr>
            <p:ph type="title"/>
          </p:nvPr>
        </p:nvSpPr>
        <p:spPr>
          <a:xfrm>
            <a:off x="7874928" y="1124998"/>
            <a:ext cx="3456122" cy="4589717"/>
          </a:xfrm>
        </p:spPr>
        <p:txBody>
          <a:bodyPr>
            <a:normAutofit/>
          </a:bodyPr>
          <a:lstStyle/>
          <a:p>
            <a:pPr algn="l"/>
            <a:r>
              <a:rPr lang="en-US" sz="4800" dirty="0">
                <a:cs typeface="Calibri Light"/>
              </a:rPr>
              <a:t>Resources</a:t>
            </a:r>
            <a:endParaRPr lang="en-US" sz="4800" dirty="0"/>
          </a:p>
        </p:txBody>
      </p:sp>
      <p:sp>
        <p:nvSpPr>
          <p:cNvPr id="3" name="Content Placeholder 2">
            <a:extLst>
              <a:ext uri="{FF2B5EF4-FFF2-40B4-BE49-F238E27FC236}">
                <a16:creationId xmlns:a16="http://schemas.microsoft.com/office/drawing/2014/main" id="{BBC4DF7C-4248-3B1D-3CAE-16C8614030C2}"/>
              </a:ext>
            </a:extLst>
          </p:cNvPr>
          <p:cNvSpPr>
            <a:spLocks noGrp="1"/>
          </p:cNvSpPr>
          <p:nvPr>
            <p:ph idx="1"/>
          </p:nvPr>
        </p:nvSpPr>
        <p:spPr>
          <a:xfrm>
            <a:off x="798577" y="794042"/>
            <a:ext cx="5427137" cy="5248622"/>
          </a:xfrm>
        </p:spPr>
        <p:txBody>
          <a:bodyPr>
            <a:normAutofit/>
          </a:bodyPr>
          <a:lstStyle/>
          <a:p>
            <a:r>
              <a:rPr lang="en-US" sz="1600" dirty="0">
                <a:ea typeface="+mn-lt"/>
                <a:cs typeface="+mn-lt"/>
              </a:rPr>
              <a:t>Kentucky State Police Web Site: </a:t>
            </a:r>
            <a:r>
              <a:rPr lang="en-US" sz="1600" dirty="0">
                <a:ea typeface="+mn-lt"/>
                <a:cs typeface="+mn-lt"/>
                <a:hlinkClick r:id="rId2"/>
              </a:rPr>
              <a:t>www.kentuckystatepolice.org</a:t>
            </a:r>
          </a:p>
          <a:p>
            <a:r>
              <a:rPr lang="en-US" sz="1600" dirty="0">
                <a:ea typeface="+mn-lt"/>
                <a:cs typeface="+mn-lt"/>
              </a:rPr>
              <a:t>Kentucky Transportation Cabinet Web Site: </a:t>
            </a:r>
            <a:r>
              <a:rPr lang="en-US" sz="1600" dirty="0">
                <a:ea typeface="+mn-lt"/>
                <a:cs typeface="+mn-lt"/>
                <a:hlinkClick r:id="rId3"/>
              </a:rPr>
              <a:t>www.transportation.ky.gov</a:t>
            </a:r>
            <a:endParaRPr lang="en-US" sz="1600" dirty="0">
              <a:ea typeface="+mn-lt"/>
              <a:cs typeface="+mn-lt"/>
            </a:endParaRPr>
          </a:p>
          <a:p>
            <a:r>
              <a:rPr lang="en-US" sz="1600" dirty="0">
                <a:ea typeface="+mn-lt"/>
                <a:cs typeface="+mn-lt"/>
              </a:rPr>
              <a:t>Department of Motor Vehicle Web Site: </a:t>
            </a:r>
            <a:r>
              <a:rPr lang="en-US" sz="1600" dirty="0">
                <a:ea typeface="+mn-lt"/>
                <a:cs typeface="+mn-lt"/>
                <a:hlinkClick r:id="rId4"/>
              </a:rPr>
              <a:t>http://www.dmv.org/ky-kentucky/</a:t>
            </a:r>
            <a:endParaRPr lang="en-US" sz="1600" dirty="0">
              <a:ea typeface="+mn-lt"/>
              <a:cs typeface="+mn-lt"/>
            </a:endParaRPr>
          </a:p>
          <a:p>
            <a:r>
              <a:rPr lang="en-US" sz="1600" dirty="0">
                <a:ea typeface="+mn-lt"/>
                <a:cs typeface="+mn-lt"/>
              </a:rPr>
              <a:t>Department of Transportation (800) 928-2992</a:t>
            </a:r>
          </a:p>
          <a:p>
            <a:r>
              <a:rPr lang="en-US" sz="1600" dirty="0">
                <a:ea typeface="+mn-lt"/>
                <a:cs typeface="+mn-lt"/>
              </a:rPr>
              <a:t>Find a Regional Driver's Licensing Office near you: </a:t>
            </a:r>
            <a:r>
              <a:rPr lang="en-US" sz="1600" dirty="0">
                <a:ea typeface="+mn-lt"/>
                <a:cs typeface="+mn-lt"/>
                <a:hlinkClick r:id="rId5"/>
              </a:rPr>
              <a:t>https://drive.ky.gov/Pages/Find-an-Office.aspx</a:t>
            </a:r>
          </a:p>
        </p:txBody>
      </p:sp>
    </p:spTree>
    <p:extLst>
      <p:ext uri="{BB962C8B-B14F-4D97-AF65-F5344CB8AC3E}">
        <p14:creationId xmlns:p14="http://schemas.microsoft.com/office/powerpoint/2010/main" val="405554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B4298B-514D-4087-BFCF-5E0B7C9A9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4250D78-05C1-41CC-8744-FF36129625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88B658F-163C-450C-B32C-2385E374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5AE85F6C-45F9-4F00-8AA8-52BD51059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4B0E90C3-F098-46CE-B1D9-44EDE9C6E3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FFF59D4E-9109-4D0A-8064-9C534CCFB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4B8AAA4-1840-48B9-A1E7-8CE75F873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5A87B14D-183F-429F-849A-A6DC957B0B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C261938-CF78-4843-9295-A20FD159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70557A9F-9800-4BDA-8EA5-312FBB05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55443555-50A7-490F-A7BD-C3761876BE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0E25D709-0236-44C4-9AD0-23C27FFB6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2D3488E-C376-4058-9B14-3E67ECCF40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29C0577D-AE94-4E3E-AFE9-87D6F505C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28A3D14-A3AE-415B-81C0-10DABBD63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7722035-1059-41F4-801E-F6C3F43831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98275878-64ED-413C-B1B9-654EE17C5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6BE90BD7-1A14-43A3-8CD4-8D181EE63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609B6EC-0BA4-4C45-B9CA-311B34B83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BA3962A2-D76B-4346-9535-356648073A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28CBAD67-783A-4EFF-852A-40CD9D58C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780BC275-9329-40AA-849F-7B258245E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55DA4B63-E5E4-49C5-BC03-E5A312146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pic>
        <p:nvPicPr>
          <p:cNvPr id="4" name="Content Placeholder 3" descr="A red and white sign with a symbol of a balance&#10;&#10;Description automatically generated">
            <a:extLst>
              <a:ext uri="{FF2B5EF4-FFF2-40B4-BE49-F238E27FC236}">
                <a16:creationId xmlns:a16="http://schemas.microsoft.com/office/drawing/2014/main" id="{05C51745-9A74-584C-B772-309F3D23B9D6}"/>
              </a:ext>
            </a:extLst>
          </p:cNvPr>
          <p:cNvPicPr>
            <a:picLocks noGrp="1" noChangeAspect="1"/>
          </p:cNvPicPr>
          <p:nvPr>
            <p:ph idx="1"/>
          </p:nvPr>
        </p:nvPicPr>
        <p:blipFill>
          <a:blip r:embed="rId2"/>
          <a:stretch>
            <a:fillRect/>
          </a:stretch>
        </p:blipFill>
        <p:spPr>
          <a:xfrm>
            <a:off x="5874648" y="712607"/>
            <a:ext cx="2968535" cy="2968535"/>
          </a:xfrm>
        </p:spPr>
      </p:pic>
      <p:sp>
        <p:nvSpPr>
          <p:cNvPr id="5" name="TextBox 4">
            <a:extLst>
              <a:ext uri="{FF2B5EF4-FFF2-40B4-BE49-F238E27FC236}">
                <a16:creationId xmlns:a16="http://schemas.microsoft.com/office/drawing/2014/main" id="{03EF94EB-0443-73E9-0C30-AB8C25BA5239}"/>
              </a:ext>
            </a:extLst>
          </p:cNvPr>
          <p:cNvSpPr txBox="1"/>
          <p:nvPr/>
        </p:nvSpPr>
        <p:spPr>
          <a:xfrm>
            <a:off x="4639733" y="3840104"/>
            <a:ext cx="5443125"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latin typeface="Rockwell"/>
              </a:rPr>
              <a:t>401 College Heights Blvd. </a:t>
            </a:r>
          </a:p>
          <a:p>
            <a:pPr algn="ctr"/>
            <a:r>
              <a:rPr lang="en-US" sz="2400" dirty="0">
                <a:latin typeface="Rockwell"/>
              </a:rPr>
              <a:t>Cherry Hall, Room 321 Bowling Green, Kentucky 42101 </a:t>
            </a:r>
          </a:p>
          <a:p>
            <a:pPr algn="ctr"/>
            <a:r>
              <a:rPr lang="en-US" sz="2400" dirty="0">
                <a:latin typeface="Rockwell"/>
              </a:rPr>
              <a:t>Phone: 270-745-4668 </a:t>
            </a:r>
          </a:p>
          <a:p>
            <a:pPr algn="ctr"/>
            <a:r>
              <a:rPr lang="en-US" sz="2400" dirty="0">
                <a:latin typeface="Rockwell"/>
              </a:rPr>
              <a:t>Email- wkusls@wku.edu</a:t>
            </a:r>
          </a:p>
        </p:txBody>
      </p:sp>
    </p:spTree>
    <p:extLst>
      <p:ext uri="{BB962C8B-B14F-4D97-AF65-F5344CB8AC3E}">
        <p14:creationId xmlns:p14="http://schemas.microsoft.com/office/powerpoint/2010/main" val="999218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B4298B-514D-4087-BFCF-5E0B7C9A9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4250D78-05C1-41CC-8744-FF36129625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88B658F-163C-450C-B32C-2385E374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5AE85F6C-45F9-4F00-8AA8-52BD51059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4B0E90C3-F098-46CE-B1D9-44EDE9C6E3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FFF59D4E-9109-4D0A-8064-9C534CCFB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4B8AAA4-1840-48B9-A1E7-8CE75F873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5A87B14D-183F-429F-849A-A6DC957B0B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C261938-CF78-4843-9295-A20FD159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70557A9F-9800-4BDA-8EA5-312FBB05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55443555-50A7-490F-A7BD-C3761876BE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0E25D709-0236-44C4-9AD0-23C27FFB6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2D3488E-C376-4058-9B14-3E67ECCF40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29C0577D-AE94-4E3E-AFE9-87D6F505C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28A3D14-A3AE-415B-81C0-10DABBD63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7722035-1059-41F4-801E-F6C3F43831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98275878-64ED-413C-B1B9-654EE17C5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6BE90BD7-1A14-43A3-8CD4-8D181EE63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609B6EC-0BA4-4C45-B9CA-311B34B83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BA3962A2-D76B-4346-9535-356648073A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28CBAD67-783A-4EFF-852A-40CD9D58C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780BC275-9329-40AA-849F-7B258245E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55DA4B63-E5E4-49C5-BC03-E5A312146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 name="Content Placeholder 2">
            <a:extLst>
              <a:ext uri="{FF2B5EF4-FFF2-40B4-BE49-F238E27FC236}">
                <a16:creationId xmlns:a16="http://schemas.microsoft.com/office/drawing/2014/main" id="{2FB24D5A-A8D0-1595-B6BB-170D3A295411}"/>
              </a:ext>
            </a:extLst>
          </p:cNvPr>
          <p:cNvSpPr>
            <a:spLocks noGrp="1"/>
          </p:cNvSpPr>
          <p:nvPr>
            <p:ph idx="1"/>
          </p:nvPr>
        </p:nvSpPr>
        <p:spPr>
          <a:xfrm>
            <a:off x="3963696" y="3026830"/>
            <a:ext cx="6677551" cy="3890460"/>
          </a:xfrm>
        </p:spPr>
        <p:txBody>
          <a:bodyPr anchor="ctr">
            <a:normAutofit/>
          </a:bodyPr>
          <a:lstStyle/>
          <a:p>
            <a:pPr algn="ctr">
              <a:buNone/>
            </a:pPr>
            <a:r>
              <a:rPr lang="en-US" sz="2400" i="1" dirty="0">
                <a:latin typeface="Rockwell"/>
              </a:rPr>
              <a:t>The information herein is not intended as a substitute for legal advice. If you have a specific question you are encouraged to seek assistance from the WKU SLEC Office or a licensed attorney.</a:t>
            </a:r>
            <a:endParaRPr lang="en-US" dirty="0">
              <a:latin typeface="Rockwell"/>
            </a:endParaRPr>
          </a:p>
          <a:p>
            <a:pPr marL="0" indent="0">
              <a:buNone/>
            </a:pPr>
            <a:endParaRPr lang="en-US" sz="1600" dirty="0"/>
          </a:p>
        </p:txBody>
      </p:sp>
      <p:pic>
        <p:nvPicPr>
          <p:cNvPr id="4" name="Picture 3" descr="A red and white sign with a symbol of a balance&#10;&#10;Description automatically generated">
            <a:extLst>
              <a:ext uri="{FF2B5EF4-FFF2-40B4-BE49-F238E27FC236}">
                <a16:creationId xmlns:a16="http://schemas.microsoft.com/office/drawing/2014/main" id="{EF57473A-291A-0A86-B258-25B11EAB6CB2}"/>
              </a:ext>
            </a:extLst>
          </p:cNvPr>
          <p:cNvPicPr>
            <a:picLocks noChangeAspect="1"/>
          </p:cNvPicPr>
          <p:nvPr/>
        </p:nvPicPr>
        <p:blipFill>
          <a:blip r:embed="rId2"/>
          <a:stretch>
            <a:fillRect/>
          </a:stretch>
        </p:blipFill>
        <p:spPr>
          <a:xfrm>
            <a:off x="5994400" y="693326"/>
            <a:ext cx="2921940" cy="2921940"/>
          </a:xfrm>
          <a:prstGeom prst="rect">
            <a:avLst/>
          </a:prstGeom>
        </p:spPr>
      </p:pic>
    </p:spTree>
    <p:extLst>
      <p:ext uri="{BB962C8B-B14F-4D97-AF65-F5344CB8AC3E}">
        <p14:creationId xmlns:p14="http://schemas.microsoft.com/office/powerpoint/2010/main" val="3155756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A4B8CC-D76E-5EDE-7696-BD74873813E8}"/>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cs typeface="Calibri Light"/>
              </a:rPr>
              <a:t>How do I obtain a KY Driver's Permit?</a:t>
            </a:r>
            <a:endParaRPr lang="en-US"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DF0CEA3-6170-8964-AC83-E0EF71919C26}"/>
              </a:ext>
            </a:extLst>
          </p:cNvPr>
          <p:cNvSpPr>
            <a:spLocks noGrp="1"/>
          </p:cNvSpPr>
          <p:nvPr>
            <p:ph idx="1"/>
          </p:nvPr>
        </p:nvSpPr>
        <p:spPr>
          <a:xfrm>
            <a:off x="4936127" y="1204713"/>
            <a:ext cx="5511800" cy="4171278"/>
          </a:xfrm>
        </p:spPr>
        <p:txBody>
          <a:bodyPr>
            <a:normAutofit fontScale="85000" lnSpcReduction="20000"/>
          </a:bodyPr>
          <a:lstStyle/>
          <a:p>
            <a:r>
              <a:rPr lang="en-US" sz="1600" dirty="0">
                <a:latin typeface="Rockwell"/>
              </a:rPr>
              <a:t>First, you will need to schedule the written exam with Kentucky State Police. Visit </a:t>
            </a:r>
            <a:r>
              <a:rPr lang="en-US" sz="1600" dirty="0">
                <a:ea typeface="+mn-lt"/>
                <a:cs typeface="+mn-lt"/>
              </a:rPr>
              <a:t>their website for scheduling: </a:t>
            </a:r>
            <a:r>
              <a:rPr lang="en-US" sz="1600" dirty="0">
                <a:ea typeface="+mn-lt"/>
                <a:cs typeface="+mn-lt"/>
                <a:hlinkClick r:id="rId2"/>
              </a:rPr>
              <a:t>http://kentuckystatepolice.org/driver-testing/</a:t>
            </a:r>
          </a:p>
          <a:p>
            <a:r>
              <a:rPr lang="en-US" sz="1600" dirty="0">
                <a:latin typeface="Rockwell"/>
              </a:rPr>
              <a:t>Go to the Regional Driver’s Licensing Office that services the county in which you live.  You will need your Social Security Card, Birth Certificate, and Proof of Address confirming you reside within the county.  If you are under 18 you will need a parent or guardian with you.</a:t>
            </a:r>
            <a:endParaRPr lang="en-US"/>
          </a:p>
          <a:p>
            <a:r>
              <a:rPr lang="en-US" sz="1600" dirty="0">
                <a:ea typeface="+mn-lt"/>
                <a:cs typeface="+mn-lt"/>
              </a:rPr>
              <a:t>You must have the driving permit for a period of 180 days.  During this time, you can drive only with a licensed driver who is 21 years and older.</a:t>
            </a:r>
          </a:p>
          <a:p>
            <a:r>
              <a:rPr lang="en-US" sz="1600" dirty="0">
                <a:ea typeface="+mn-lt"/>
                <a:cs typeface="+mn-lt"/>
              </a:rPr>
              <a:t>You must pass a vision test and the written test about driving rules, regulations, procedures, and highway signs.  (Tests are available in many languages). To study for this test review the KY driver’s manual: </a:t>
            </a:r>
            <a:r>
              <a:rPr lang="en-US" sz="1600" dirty="0">
                <a:ea typeface="+mn-lt"/>
                <a:cs typeface="+mn-lt"/>
                <a:hlinkClick r:id="rId3"/>
              </a:rPr>
              <a:t>http://driving-tests.org/kentucky/kentucky-drivers-handbook-online/</a:t>
            </a:r>
            <a:r>
              <a:rPr lang="en-US" sz="1600" dirty="0">
                <a:ea typeface="+mn-lt"/>
                <a:cs typeface="+mn-lt"/>
              </a:rPr>
              <a:t>.  </a:t>
            </a:r>
          </a:p>
          <a:p>
            <a:endParaRPr lang="en-US" dirty="0"/>
          </a:p>
        </p:txBody>
      </p:sp>
    </p:spTree>
    <p:extLst>
      <p:ext uri="{BB962C8B-B14F-4D97-AF65-F5344CB8AC3E}">
        <p14:creationId xmlns:p14="http://schemas.microsoft.com/office/powerpoint/2010/main" val="1428742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827FAC-707B-F898-AA4C-6FF745D1016E}"/>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cs typeface="Calibri Light"/>
              </a:rPr>
              <a:t>How do I get a KY Driver's License?</a:t>
            </a:r>
            <a:endParaRPr lang="en-US"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6E47DBE-B826-8380-89F7-65FF9A4BDBF2}"/>
              </a:ext>
            </a:extLst>
          </p:cNvPr>
          <p:cNvSpPr>
            <a:spLocks noGrp="1"/>
          </p:cNvSpPr>
          <p:nvPr>
            <p:ph idx="1"/>
          </p:nvPr>
        </p:nvSpPr>
        <p:spPr>
          <a:xfrm>
            <a:off x="4973757" y="819008"/>
            <a:ext cx="5511800" cy="4839204"/>
          </a:xfrm>
        </p:spPr>
        <p:txBody>
          <a:bodyPr>
            <a:normAutofit fontScale="85000" lnSpcReduction="10000"/>
          </a:bodyPr>
          <a:lstStyle/>
          <a:p>
            <a:r>
              <a:rPr lang="en-US" dirty="0">
                <a:ea typeface="+mn-lt"/>
                <a:cs typeface="+mn-lt"/>
              </a:rPr>
              <a:t>You must schedule your road test with Kentucky State Police. The road test date must be 180 days after you received your permit. Visit KSP's website for scheduling: </a:t>
            </a:r>
            <a:r>
              <a:rPr lang="en-US" dirty="0">
                <a:ea typeface="+mn-lt"/>
                <a:cs typeface="+mn-lt"/>
                <a:hlinkClick r:id="rId2"/>
              </a:rPr>
              <a:t>http://kentuckystatepolice.org/driver-testing/</a:t>
            </a:r>
            <a:endParaRPr lang="en-US" dirty="0">
              <a:ea typeface="+mn-lt"/>
              <a:cs typeface="+mn-lt"/>
            </a:endParaRPr>
          </a:p>
          <a:p>
            <a:r>
              <a:rPr lang="en-US" dirty="0">
                <a:ea typeface="+mn-lt"/>
                <a:cs typeface="+mn-lt"/>
              </a:rPr>
              <a:t>You must drive to the testing site with a licensed driver 21 and over.</a:t>
            </a:r>
          </a:p>
          <a:p>
            <a:r>
              <a:rPr lang="en-US" dirty="0">
                <a:ea typeface="+mn-lt"/>
                <a:cs typeface="+mn-lt"/>
              </a:rPr>
              <a:t>You must provide the vehicle for the test and provide proof of insurance and registration for that vehicle. </a:t>
            </a:r>
          </a:p>
          <a:p>
            <a:r>
              <a:rPr lang="en-US" dirty="0">
                <a:ea typeface="+mn-lt"/>
                <a:cs typeface="+mn-lt"/>
              </a:rPr>
              <a:t>After passing the road skills test, you will get in line with the Regional office to apply for your license credential. You will be issued a temporary permit printed on paper to use until the credential arrives in the mail. *If your current address differs from what is listed on your permit, make sure to bring a valid proof of residency with you (2 for a REAL ID). </a:t>
            </a:r>
          </a:p>
        </p:txBody>
      </p:sp>
    </p:spTree>
    <p:extLst>
      <p:ext uri="{BB962C8B-B14F-4D97-AF65-F5344CB8AC3E}">
        <p14:creationId xmlns:p14="http://schemas.microsoft.com/office/powerpoint/2010/main" val="1764142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08EFFE-1653-AAA7-4AE6-EECEC2BF7C3F}"/>
              </a:ext>
            </a:extLst>
          </p:cNvPr>
          <p:cNvSpPr>
            <a:spLocks noGrp="1"/>
          </p:cNvSpPr>
          <p:nvPr>
            <p:ph type="title"/>
          </p:nvPr>
        </p:nvSpPr>
        <p:spPr>
          <a:xfrm>
            <a:off x="2880485" y="841375"/>
            <a:ext cx="6230857" cy="1230570"/>
          </a:xfrm>
        </p:spPr>
        <p:txBody>
          <a:bodyPr anchor="t">
            <a:normAutofit fontScale="90000"/>
          </a:bodyPr>
          <a:lstStyle/>
          <a:p>
            <a:pPr algn="l"/>
            <a:r>
              <a:rPr lang="en-US" sz="3600" dirty="0">
                <a:solidFill>
                  <a:schemeClr val="tx1"/>
                </a:solidFill>
                <a:ea typeface="+mj-lt"/>
                <a:cs typeface="+mj-lt"/>
              </a:rPr>
              <a:t>What if I Have a License from </a:t>
            </a:r>
            <a:br>
              <a:rPr lang="en-US" sz="3600" dirty="0">
                <a:solidFill>
                  <a:schemeClr val="tx1"/>
                </a:solidFill>
                <a:ea typeface="+mj-lt"/>
                <a:cs typeface="+mj-lt"/>
              </a:rPr>
            </a:br>
            <a:r>
              <a:rPr lang="en-US" sz="3600" dirty="0">
                <a:solidFill>
                  <a:schemeClr val="tx1"/>
                </a:solidFill>
                <a:ea typeface="+mj-lt"/>
                <a:cs typeface="+mj-lt"/>
              </a:rPr>
              <a:t>My Home State or Country?</a:t>
            </a:r>
            <a:endParaRPr lang="en-US" dirty="0">
              <a:solidFill>
                <a:schemeClr val="tx1"/>
              </a:solidFill>
              <a:ea typeface="+mj-lt"/>
              <a:cs typeface="+mj-lt"/>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625FF196-05BE-0B05-FD05-3EF680653DF7}"/>
              </a:ext>
            </a:extLst>
          </p:cNvPr>
          <p:cNvSpPr>
            <a:spLocks noGrp="1"/>
          </p:cNvSpPr>
          <p:nvPr>
            <p:ph idx="1"/>
          </p:nvPr>
        </p:nvSpPr>
        <p:spPr>
          <a:xfrm>
            <a:off x="2880487" y="2249046"/>
            <a:ext cx="6123783" cy="3802762"/>
          </a:xfrm>
        </p:spPr>
        <p:txBody>
          <a:bodyPr anchor="t">
            <a:normAutofit/>
          </a:bodyPr>
          <a:lstStyle/>
          <a:p>
            <a:r>
              <a:rPr lang="en-US" sz="1600" dirty="0">
                <a:ea typeface="+mn-lt"/>
                <a:cs typeface="+mn-lt"/>
              </a:rPr>
              <a:t>Full-time students enrolled in school or college with a valid license from another state DO NOT need to obtain a KY Driver’s License.</a:t>
            </a:r>
            <a:endParaRPr lang="en-US" sz="1600" dirty="0"/>
          </a:p>
          <a:p>
            <a:r>
              <a:rPr lang="en-US" sz="1600" dirty="0">
                <a:ea typeface="+mn-lt"/>
                <a:cs typeface="+mn-lt"/>
              </a:rPr>
              <a:t>International students who have a driver’s license from their native country are permitted to drive for one year from their date of entry to the US.  After one year they must obtain a Kentucky Driver’s </a:t>
            </a:r>
            <a:r>
              <a:rPr lang="en-US" sz="1600">
                <a:ea typeface="+mn-lt"/>
                <a:cs typeface="+mn-lt"/>
              </a:rPr>
              <a:t>License and</a:t>
            </a:r>
            <a:r>
              <a:rPr lang="en-US" sz="1600" dirty="0">
                <a:ea typeface="+mn-lt"/>
                <a:cs typeface="+mn-lt"/>
              </a:rPr>
              <a:t> begin at the permit phase.</a:t>
            </a:r>
            <a:endParaRPr lang="en-US" sz="1600" dirty="0"/>
          </a:p>
          <a:p>
            <a:endParaRPr lang="en-US" sz="1600" dirty="0"/>
          </a:p>
          <a:p>
            <a:endParaRPr lang="en-US" sz="1600" dirty="0"/>
          </a:p>
        </p:txBody>
      </p:sp>
    </p:spTree>
    <p:extLst>
      <p:ext uri="{BB962C8B-B14F-4D97-AF65-F5344CB8AC3E}">
        <p14:creationId xmlns:p14="http://schemas.microsoft.com/office/powerpoint/2010/main" val="2322058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684614-29AF-01D9-5321-E0A7DAB2ADDE}"/>
              </a:ext>
            </a:extLst>
          </p:cNvPr>
          <p:cNvSpPr>
            <a:spLocks noGrp="1"/>
          </p:cNvSpPr>
          <p:nvPr>
            <p:ph type="title"/>
          </p:nvPr>
        </p:nvSpPr>
        <p:spPr>
          <a:xfrm>
            <a:off x="2880485" y="474486"/>
            <a:ext cx="6673005" cy="1239977"/>
          </a:xfrm>
        </p:spPr>
        <p:txBody>
          <a:bodyPr anchor="t">
            <a:noAutofit/>
          </a:bodyPr>
          <a:lstStyle/>
          <a:p>
            <a:pPr algn="l"/>
            <a:r>
              <a:rPr lang="en-US" sz="3600" dirty="0">
                <a:solidFill>
                  <a:schemeClr val="tx1"/>
                </a:solidFill>
                <a:ea typeface="+mj-lt"/>
                <a:cs typeface="+mj-lt"/>
              </a:rPr>
              <a:t>What is a traffic stop?</a:t>
            </a: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F5DFA2-9337-E860-2D25-3181DCF0192B}"/>
              </a:ext>
            </a:extLst>
          </p:cNvPr>
          <p:cNvSpPr>
            <a:spLocks noGrp="1"/>
          </p:cNvSpPr>
          <p:nvPr>
            <p:ph idx="1"/>
          </p:nvPr>
        </p:nvSpPr>
        <p:spPr>
          <a:xfrm>
            <a:off x="2945536" y="1400430"/>
            <a:ext cx="7186819" cy="5039147"/>
          </a:xfrm>
        </p:spPr>
        <p:txBody>
          <a:bodyPr anchor="t">
            <a:normAutofit/>
          </a:bodyPr>
          <a:lstStyle/>
          <a:p>
            <a:pPr marL="0" indent="0">
              <a:buNone/>
            </a:pPr>
            <a:r>
              <a:rPr lang="en-US" sz="1600" dirty="0"/>
              <a:t>A traffic stop, or more commonly known as "being pulled over" is when a law enforcement officer stops a vehicle for a possible traffic violation. The officer will turn on their sirens and lights while behind you on the road. This indicates they are stopping you, and you must pull over to the side of the road as soon as safely possible. Here are some reasons an officer may pull you over:</a:t>
            </a:r>
          </a:p>
          <a:p>
            <a:r>
              <a:rPr lang="en-US" sz="1600" dirty="0"/>
              <a:t>Reckless driving</a:t>
            </a:r>
          </a:p>
          <a:p>
            <a:r>
              <a:rPr lang="en-US" sz="1600" dirty="0"/>
              <a:t>Speeding</a:t>
            </a:r>
          </a:p>
          <a:p>
            <a:r>
              <a:rPr lang="en-US" sz="1600" dirty="0"/>
              <a:t>Officer suspects you may be under the influence</a:t>
            </a:r>
          </a:p>
          <a:p>
            <a:r>
              <a:rPr lang="en-US" sz="1600" dirty="0"/>
              <a:t>Headlights/brake lights are not properly functioning</a:t>
            </a:r>
          </a:p>
          <a:p>
            <a:r>
              <a:rPr lang="en-US" sz="1600" dirty="0"/>
              <a:t>Lack of a license plate/plate is not visible</a:t>
            </a:r>
          </a:p>
          <a:p>
            <a:r>
              <a:rPr lang="en-US" sz="1600" dirty="0"/>
              <a:t>Using a cell phone while operating the vehicle</a:t>
            </a:r>
          </a:p>
          <a:p>
            <a:r>
              <a:rPr lang="en-US" sz="1600" dirty="0"/>
              <a:t>Failure to wear seatbelt</a:t>
            </a:r>
          </a:p>
          <a:p>
            <a:endParaRPr lang="en-US" sz="1600" dirty="0"/>
          </a:p>
        </p:txBody>
      </p:sp>
    </p:spTree>
    <p:extLst>
      <p:ext uri="{BB962C8B-B14F-4D97-AF65-F5344CB8AC3E}">
        <p14:creationId xmlns:p14="http://schemas.microsoft.com/office/powerpoint/2010/main" val="3543366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30B338-8BE5-457E-E0E8-BAC0CA995060}"/>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tx1"/>
                </a:solidFill>
                <a:cs typeface="Calibri Light"/>
              </a:rPr>
              <a:t>What does a traffic stop look like?</a:t>
            </a: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9062131D-015E-2050-EBA4-AF394D9EA87B}"/>
              </a:ext>
            </a:extLst>
          </p:cNvPr>
          <p:cNvSpPr>
            <a:spLocks noGrp="1"/>
          </p:cNvSpPr>
          <p:nvPr>
            <p:ph idx="1"/>
          </p:nvPr>
        </p:nvSpPr>
        <p:spPr>
          <a:xfrm>
            <a:off x="3031006" y="1948009"/>
            <a:ext cx="6123783" cy="3802762"/>
          </a:xfrm>
        </p:spPr>
        <p:txBody>
          <a:bodyPr anchor="t">
            <a:normAutofit/>
          </a:bodyPr>
          <a:lstStyle/>
          <a:p>
            <a:pPr marL="0" indent="0">
              <a:buNone/>
            </a:pPr>
            <a:r>
              <a:rPr lang="en-US" sz="1600" dirty="0"/>
              <a:t>Once you have safely pulled over onto the side of the road, the officer will approach the vehicle. You should roll down your window to speak to them. They will inform you of why they pulled you over, and ask to see your license, registration for the vehicle, and insurance policy for the vehicle. They will take that information back to their vehicle where they will run it on their computer to check for any possible warrants or stolen vehicles. After this the officer will return, give you your documents back, and either inform you that this is a warning and to not commit the violation again or they will issue you a citation, also known as a ticket. </a:t>
            </a:r>
          </a:p>
        </p:txBody>
      </p:sp>
    </p:spTree>
    <p:extLst>
      <p:ext uri="{BB962C8B-B14F-4D97-AF65-F5344CB8AC3E}">
        <p14:creationId xmlns:p14="http://schemas.microsoft.com/office/powerpoint/2010/main" val="738402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25C65F-85DC-0607-1E5F-F6D4980EB299}"/>
              </a:ext>
            </a:extLst>
          </p:cNvPr>
          <p:cNvSpPr>
            <a:spLocks noGrp="1"/>
          </p:cNvSpPr>
          <p:nvPr>
            <p:ph type="title"/>
          </p:nvPr>
        </p:nvSpPr>
        <p:spPr>
          <a:xfrm>
            <a:off x="2880485" y="164042"/>
            <a:ext cx="6230857" cy="1230570"/>
          </a:xfrm>
        </p:spPr>
        <p:txBody>
          <a:bodyPr anchor="t">
            <a:normAutofit fontScale="90000"/>
          </a:bodyPr>
          <a:lstStyle/>
          <a:p>
            <a:pPr algn="l"/>
            <a:r>
              <a:rPr lang="en-US" sz="3600" dirty="0">
                <a:solidFill>
                  <a:schemeClr val="tx1"/>
                </a:solidFill>
                <a:cs typeface="Calibri Light"/>
              </a:rPr>
              <a:t>What kind of citations could I receive during a traffic stop?</a:t>
            </a:r>
            <a:endParaRPr lang="en-US" sz="3600" dirty="0">
              <a:solidFill>
                <a:schemeClr val="tx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F33D70AB-E512-BD1E-BFE8-D373ED3FC092}"/>
              </a:ext>
            </a:extLst>
          </p:cNvPr>
          <p:cNvSpPr>
            <a:spLocks noGrp="1"/>
          </p:cNvSpPr>
          <p:nvPr>
            <p:ph idx="1"/>
          </p:nvPr>
        </p:nvSpPr>
        <p:spPr>
          <a:xfrm>
            <a:off x="2880487" y="1835121"/>
            <a:ext cx="4101190" cy="5458464"/>
          </a:xfrm>
        </p:spPr>
        <p:txBody>
          <a:bodyPr anchor="t">
            <a:normAutofit/>
          </a:bodyPr>
          <a:lstStyle/>
          <a:p>
            <a:r>
              <a:rPr lang="en-US" sz="1600" dirty="0">
                <a:solidFill>
                  <a:srgbClr val="333333"/>
                </a:solidFill>
                <a:latin typeface="Rockwell"/>
                <a:cs typeface="Arial"/>
              </a:rPr>
              <a:t>Distracted driving example texting while driving</a:t>
            </a:r>
            <a:endParaRPr lang="en-US" sz="1600">
              <a:latin typeface="Rockwell"/>
            </a:endParaRPr>
          </a:p>
          <a:p>
            <a:r>
              <a:rPr lang="en-US" sz="1600" dirty="0">
                <a:solidFill>
                  <a:srgbClr val="333333"/>
                </a:solidFill>
                <a:latin typeface="Rockwell"/>
                <a:cs typeface="Arial"/>
              </a:rPr>
              <a:t>Ignoring a red light signal</a:t>
            </a:r>
            <a:endParaRPr lang="en-US" sz="1600">
              <a:latin typeface="Rockwell"/>
            </a:endParaRPr>
          </a:p>
          <a:p>
            <a:r>
              <a:rPr lang="en-US" sz="1600" dirty="0">
                <a:solidFill>
                  <a:srgbClr val="333333"/>
                </a:solidFill>
                <a:latin typeface="Rockwell"/>
                <a:cs typeface="Arial"/>
              </a:rPr>
              <a:t>Speeding</a:t>
            </a:r>
            <a:endParaRPr lang="en-US" sz="1600">
              <a:latin typeface="Rockwell"/>
            </a:endParaRPr>
          </a:p>
          <a:p>
            <a:r>
              <a:rPr lang="en-US" sz="1600" dirty="0">
                <a:solidFill>
                  <a:srgbClr val="333333"/>
                </a:solidFill>
                <a:latin typeface="Rockwell"/>
                <a:cs typeface="Arial"/>
              </a:rPr>
              <a:t>Failure to yield the right-of-way</a:t>
            </a:r>
            <a:endParaRPr lang="en-US" sz="1600">
              <a:latin typeface="Rockwell"/>
            </a:endParaRPr>
          </a:p>
          <a:p>
            <a:r>
              <a:rPr lang="en-US" sz="1600" dirty="0">
                <a:solidFill>
                  <a:srgbClr val="333333"/>
                </a:solidFill>
                <a:latin typeface="Rockwell"/>
                <a:cs typeface="Arial"/>
              </a:rPr>
              <a:t>Improper parking</a:t>
            </a:r>
            <a:endParaRPr lang="en-US" sz="1600">
              <a:latin typeface="Rockwell"/>
            </a:endParaRPr>
          </a:p>
          <a:p>
            <a:r>
              <a:rPr lang="en-US" sz="1600" dirty="0">
                <a:solidFill>
                  <a:srgbClr val="333333"/>
                </a:solidFill>
                <a:latin typeface="Rockwell"/>
                <a:cs typeface="Arial"/>
              </a:rPr>
              <a:t>Tailgating</a:t>
            </a:r>
            <a:endParaRPr lang="en-US" sz="1600">
              <a:latin typeface="Rockwell"/>
            </a:endParaRPr>
          </a:p>
          <a:p>
            <a:r>
              <a:rPr lang="en-US" sz="1600" dirty="0">
                <a:solidFill>
                  <a:srgbClr val="333333"/>
                </a:solidFill>
                <a:latin typeface="Rockwell"/>
                <a:cs typeface="Arial"/>
              </a:rPr>
              <a:t>Going with an expired license</a:t>
            </a:r>
            <a:endParaRPr lang="en-US" sz="1600">
              <a:latin typeface="Rockwell"/>
            </a:endParaRPr>
          </a:p>
          <a:p>
            <a:r>
              <a:rPr lang="en-US" sz="1600" dirty="0">
                <a:solidFill>
                  <a:srgbClr val="333333"/>
                </a:solidFill>
                <a:latin typeface="Rockwell"/>
                <a:cs typeface="Arial"/>
              </a:rPr>
              <a:t>Driving in the wrong lane</a:t>
            </a:r>
            <a:endParaRPr lang="en-US" sz="1600">
              <a:latin typeface="Rockwell"/>
            </a:endParaRPr>
          </a:p>
          <a:p>
            <a:r>
              <a:rPr lang="en-US" sz="1600" dirty="0">
                <a:solidFill>
                  <a:srgbClr val="333333"/>
                </a:solidFill>
                <a:latin typeface="Rockwell"/>
                <a:cs typeface="Arial"/>
              </a:rPr>
              <a:t>Changing drivers in a moving vehicle</a:t>
            </a:r>
          </a:p>
          <a:p>
            <a:pPr marL="0" indent="0">
              <a:buNone/>
            </a:pPr>
            <a:endParaRPr lang="en-US" sz="1100" dirty="0">
              <a:solidFill>
                <a:srgbClr val="333333"/>
              </a:solidFill>
              <a:latin typeface="Rockwell"/>
              <a:cs typeface="Arial"/>
            </a:endParaRPr>
          </a:p>
          <a:p>
            <a:pPr marL="0" indent="0">
              <a:buNone/>
            </a:pPr>
            <a:endParaRPr lang="en-US" sz="1100" dirty="0">
              <a:solidFill>
                <a:srgbClr val="333333"/>
              </a:solidFill>
              <a:latin typeface="Arial"/>
              <a:cs typeface="Arial"/>
            </a:endParaRPr>
          </a:p>
          <a:p>
            <a:endParaRPr lang="en-US" sz="1100" dirty="0">
              <a:solidFill>
                <a:srgbClr val="333333"/>
              </a:solidFill>
              <a:cs typeface="Arial"/>
            </a:endParaRPr>
          </a:p>
          <a:p>
            <a:endParaRPr lang="en-US" sz="1200" dirty="0">
              <a:solidFill>
                <a:srgbClr val="333333"/>
              </a:solidFill>
              <a:cs typeface="Arial"/>
            </a:endParaRPr>
          </a:p>
          <a:p>
            <a:endParaRPr lang="en-US" sz="1600" dirty="0"/>
          </a:p>
        </p:txBody>
      </p:sp>
      <p:sp>
        <p:nvSpPr>
          <p:cNvPr id="4" name="TextBox 3">
            <a:extLst>
              <a:ext uri="{FF2B5EF4-FFF2-40B4-BE49-F238E27FC236}">
                <a16:creationId xmlns:a16="http://schemas.microsoft.com/office/drawing/2014/main" id="{96DB4C5E-6E90-0823-5C10-AA76AB977A98}"/>
              </a:ext>
            </a:extLst>
          </p:cNvPr>
          <p:cNvSpPr txBox="1"/>
          <p:nvPr/>
        </p:nvSpPr>
        <p:spPr>
          <a:xfrm>
            <a:off x="7130813" y="1834444"/>
            <a:ext cx="4205111" cy="39187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20000"/>
              </a:lnSpc>
              <a:spcBef>
                <a:spcPts val="1000"/>
              </a:spcBef>
              <a:buFont typeface="Wingdings"/>
              <a:buChar char="§"/>
            </a:pPr>
            <a:r>
              <a:rPr lang="en-US" sz="1600" dirty="0">
                <a:solidFill>
                  <a:srgbClr val="333333"/>
                </a:solidFill>
              </a:rPr>
              <a:t>Driving without an insurance</a:t>
            </a:r>
            <a:endParaRPr lang="en-US"/>
          </a:p>
          <a:p>
            <a:pPr marL="285750" indent="-285750">
              <a:lnSpc>
                <a:spcPct val="120000"/>
              </a:lnSpc>
              <a:spcBef>
                <a:spcPts val="1000"/>
              </a:spcBef>
              <a:buFont typeface="Wingdings"/>
              <a:buChar char="§"/>
            </a:pPr>
            <a:r>
              <a:rPr lang="en-US" sz="1600" dirty="0">
                <a:solidFill>
                  <a:srgbClr val="333333"/>
                </a:solidFill>
              </a:rPr>
              <a:t>Reckless driving</a:t>
            </a:r>
          </a:p>
          <a:p>
            <a:pPr marL="285750" indent="-285750">
              <a:lnSpc>
                <a:spcPct val="120000"/>
              </a:lnSpc>
              <a:spcBef>
                <a:spcPts val="1000"/>
              </a:spcBef>
              <a:buFont typeface="Wingdings"/>
              <a:buChar char="§"/>
            </a:pPr>
            <a:r>
              <a:rPr lang="en-US" sz="1600" dirty="0">
                <a:solidFill>
                  <a:srgbClr val="333333"/>
                </a:solidFill>
              </a:rPr>
              <a:t>Assault at another vehicle user</a:t>
            </a:r>
          </a:p>
          <a:p>
            <a:pPr marL="285750" indent="-285750">
              <a:lnSpc>
                <a:spcPct val="120000"/>
              </a:lnSpc>
              <a:spcBef>
                <a:spcPts val="1000"/>
              </a:spcBef>
              <a:buFont typeface="Wingdings"/>
              <a:buChar char="§"/>
            </a:pPr>
            <a:r>
              <a:rPr lang="en-US" sz="1600" dirty="0">
                <a:solidFill>
                  <a:srgbClr val="333333"/>
                </a:solidFill>
              </a:rPr>
              <a:t>Refusing to stop at the scene of an accident (Hit and Run)</a:t>
            </a:r>
          </a:p>
          <a:p>
            <a:pPr marL="285750" indent="-285750">
              <a:lnSpc>
                <a:spcPct val="120000"/>
              </a:lnSpc>
              <a:spcBef>
                <a:spcPts val="1000"/>
              </a:spcBef>
              <a:buFont typeface="Wingdings"/>
              <a:buChar char="§"/>
            </a:pPr>
            <a:r>
              <a:rPr lang="en-US" sz="1600" dirty="0">
                <a:solidFill>
                  <a:srgbClr val="333333"/>
                </a:solidFill>
              </a:rPr>
              <a:t>The presence of an open container of alcohol in the vehicle.</a:t>
            </a:r>
          </a:p>
          <a:p>
            <a:pPr marL="285750" indent="-285750">
              <a:lnSpc>
                <a:spcPct val="120000"/>
              </a:lnSpc>
              <a:spcBef>
                <a:spcPts val="1000"/>
              </a:spcBef>
              <a:buFont typeface="Wingdings"/>
              <a:buChar char="§"/>
            </a:pPr>
            <a:r>
              <a:rPr lang="en-US" sz="1600" dirty="0">
                <a:solidFill>
                  <a:srgbClr val="333333"/>
                </a:solidFill>
              </a:rPr>
              <a:t>Driving with a revoked license</a:t>
            </a:r>
          </a:p>
          <a:p>
            <a:pPr marL="285750" indent="-285750">
              <a:lnSpc>
                <a:spcPct val="120000"/>
              </a:lnSpc>
              <a:spcBef>
                <a:spcPts val="1000"/>
              </a:spcBef>
              <a:buFont typeface="Wingdings"/>
              <a:buChar char="§"/>
            </a:pPr>
            <a:r>
              <a:rPr lang="en-US" sz="1600" dirty="0">
                <a:solidFill>
                  <a:srgbClr val="333333"/>
                </a:solidFill>
              </a:rPr>
              <a:t>Leaving the scene of an accident</a:t>
            </a:r>
          </a:p>
          <a:p>
            <a:pPr marL="285750" indent="-285750">
              <a:lnSpc>
                <a:spcPct val="120000"/>
              </a:lnSpc>
              <a:spcBef>
                <a:spcPts val="1000"/>
              </a:spcBef>
              <a:buFont typeface="Wingdings"/>
              <a:buChar char="§"/>
            </a:pPr>
            <a:r>
              <a:rPr lang="en-US" sz="1600" dirty="0">
                <a:solidFill>
                  <a:srgbClr val="333333"/>
                </a:solidFill>
              </a:rPr>
              <a:t>Driving while intoxicated</a:t>
            </a:r>
            <a:endParaRPr lang="en-US" sz="1600" dirty="0"/>
          </a:p>
        </p:txBody>
      </p:sp>
    </p:spTree>
    <p:extLst>
      <p:ext uri="{BB962C8B-B14F-4D97-AF65-F5344CB8AC3E}">
        <p14:creationId xmlns:p14="http://schemas.microsoft.com/office/powerpoint/2010/main" val="75538261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Atlas</vt:lpstr>
      <vt:lpstr>A College Student's Guide to Driving in Kentucky</vt:lpstr>
      <vt:lpstr>PowerPoint Presentation</vt:lpstr>
      <vt:lpstr>PowerPoint Presentation</vt:lpstr>
      <vt:lpstr>How do I obtain a KY Driver's Permit?</vt:lpstr>
      <vt:lpstr>How do I get a KY Driver's License?</vt:lpstr>
      <vt:lpstr>What if I Have a License from  My Home State or Country?</vt:lpstr>
      <vt:lpstr>What is a traffic stop?</vt:lpstr>
      <vt:lpstr>What does a traffic stop look like?</vt:lpstr>
      <vt:lpstr>What kind of citations could I receive during a traffic stop?</vt:lpstr>
      <vt:lpstr>What happens if I get a ticket?</vt:lpstr>
      <vt:lpstr>Reading a citation</vt:lpstr>
      <vt:lpstr>The Point System in Kentucky</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436</cp:revision>
  <dcterms:created xsi:type="dcterms:W3CDTF">2023-09-08T18:19:04Z</dcterms:created>
  <dcterms:modified xsi:type="dcterms:W3CDTF">2023-09-11T17:51:57Z</dcterms:modified>
</cp:coreProperties>
</file>