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2"/>
  </p:handoutMasterIdLst>
  <p:sldIdLst>
    <p:sldId id="292" r:id="rId2"/>
    <p:sldId id="296" r:id="rId3"/>
    <p:sldId id="294" r:id="rId4"/>
    <p:sldId id="329" r:id="rId5"/>
    <p:sldId id="327" r:id="rId6"/>
    <p:sldId id="332" r:id="rId7"/>
    <p:sldId id="335" r:id="rId8"/>
    <p:sldId id="319" r:id="rId9"/>
    <p:sldId id="295" r:id="rId10"/>
    <p:sldId id="324" r:id="rId11"/>
    <p:sldId id="339" r:id="rId12"/>
    <p:sldId id="320" r:id="rId13"/>
    <p:sldId id="334" r:id="rId14"/>
    <p:sldId id="321" r:id="rId15"/>
    <p:sldId id="316" r:id="rId16"/>
    <p:sldId id="338" r:id="rId17"/>
    <p:sldId id="328" r:id="rId18"/>
    <p:sldId id="326" r:id="rId19"/>
    <p:sldId id="293" r:id="rId20"/>
    <p:sldId id="318" r:id="rId21"/>
    <p:sldId id="317" r:id="rId22"/>
    <p:sldId id="322" r:id="rId23"/>
    <p:sldId id="333" r:id="rId24"/>
    <p:sldId id="336" r:id="rId25"/>
    <p:sldId id="331" r:id="rId26"/>
    <p:sldId id="330" r:id="rId27"/>
    <p:sldId id="325" r:id="rId28"/>
    <p:sldId id="337" r:id="rId29"/>
    <p:sldId id="323" r:id="rId30"/>
    <p:sldId id="29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29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79503-4687-47B0-BDDA-B8229D89AD0F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ECFD1-9FC5-421D-8B7D-4B6F2CB5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5136" y="1951673"/>
            <a:ext cx="11621729" cy="2954655"/>
            <a:chOff x="285136" y="2058272"/>
            <a:chExt cx="11621729" cy="2954655"/>
          </a:xfrm>
        </p:grpSpPr>
        <p:sp>
          <p:nvSpPr>
            <p:cNvPr id="7" name="TextBox 6"/>
            <p:cNvSpPr txBox="1"/>
            <p:nvPr/>
          </p:nvSpPr>
          <p:spPr>
            <a:xfrm>
              <a:off x="1480457" y="3073935"/>
              <a:ext cx="923108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</a:rPr>
                <a:t>Award &amp; Hooding Ceremony </a:t>
              </a:r>
            </a:p>
            <a:p>
              <a:pPr algn="ctr"/>
              <a:r>
                <a:rPr lang="en-US" sz="6000" dirty="0" smtClean="0">
                  <a:solidFill>
                    <a:schemeClr val="bg1"/>
                  </a:solidFill>
                </a:rPr>
                <a:t>May 11, 2019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85136" y="2058272"/>
              <a:ext cx="116217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solidFill>
                    <a:schemeClr val="bg1"/>
                  </a:solidFill>
                </a:rPr>
                <a:t>Department of Public Health 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1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135" y="392493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Sukainah Al Shahab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809" y="347663"/>
            <a:ext cx="43053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135" y="1643037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Sebree</a:t>
            </a:r>
            <a:r>
              <a:rPr lang="en-US" sz="3600" dirty="0" smtClean="0">
                <a:solidFill>
                  <a:schemeClr val="bg1"/>
                </a:solidFill>
              </a:rPr>
              <a:t>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Thank you to WKU and all EMHA </a:t>
            </a:r>
            <a:r>
              <a:rPr lang="en-US" sz="3600" dirty="0" smtClean="0">
                <a:solidFill>
                  <a:schemeClr val="bg1"/>
                </a:solidFill>
              </a:rPr>
              <a:t>professors and instructors </a:t>
            </a:r>
            <a:r>
              <a:rPr lang="en-US" sz="3600" dirty="0">
                <a:solidFill>
                  <a:schemeClr val="bg1"/>
                </a:solidFill>
              </a:rPr>
              <a:t>for making this accomplishment </a:t>
            </a:r>
            <a:r>
              <a:rPr lang="en-US" sz="3600" dirty="0" smtClean="0">
                <a:solidFill>
                  <a:schemeClr val="bg1"/>
                </a:solidFill>
              </a:rPr>
              <a:t>possible.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5" y="392493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Megan Brown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04" y="1025237"/>
            <a:ext cx="4813945" cy="48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7091" y="1646200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Smiths Grove, Kentucky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Nothing </a:t>
            </a:r>
            <a:r>
              <a:rPr lang="en-US" sz="3600" dirty="0" smtClean="0">
                <a:solidFill>
                  <a:schemeClr val="bg1"/>
                </a:solidFill>
              </a:rPr>
              <a:t>is impossible</a:t>
            </a:r>
            <a:r>
              <a:rPr lang="en-US" sz="3600" dirty="0">
                <a:solidFill>
                  <a:schemeClr val="bg1"/>
                </a:solidFill>
              </a:rPr>
              <a:t>;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The word </a:t>
            </a:r>
            <a:r>
              <a:rPr lang="en-US" sz="3600" dirty="0">
                <a:solidFill>
                  <a:schemeClr val="bg1"/>
                </a:solidFill>
              </a:rPr>
              <a:t>i</a:t>
            </a:r>
            <a:r>
              <a:rPr lang="en-US" sz="3600" dirty="0" smtClean="0">
                <a:solidFill>
                  <a:schemeClr val="bg1"/>
                </a:solidFill>
              </a:rPr>
              <a:t>tself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ays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I’m Possible</a:t>
            </a:r>
            <a:r>
              <a:rPr lang="en-US" sz="3600" dirty="0" smtClean="0">
                <a:solidFill>
                  <a:schemeClr val="bg1"/>
                </a:solidFill>
              </a:rPr>
              <a:t>!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091" y="394075"/>
            <a:ext cx="1128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</a:rPr>
              <a:t>Brunilda</a:t>
            </a:r>
            <a:r>
              <a:rPr lang="en-US" sz="4800" dirty="0" smtClean="0">
                <a:solidFill>
                  <a:schemeClr val="bg1"/>
                </a:solidFill>
              </a:rPr>
              <a:t> Cross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3" t="31289" r="44131" b="10400"/>
          <a:stretch/>
        </p:blipFill>
        <p:spPr>
          <a:xfrm>
            <a:off x="7423578" y="804163"/>
            <a:ext cx="3888836" cy="52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137" y="1646085"/>
            <a:ext cx="6046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Clarksville, </a:t>
            </a:r>
            <a:r>
              <a:rPr lang="en-US" sz="3600" dirty="0" smtClean="0">
                <a:solidFill>
                  <a:schemeClr val="bg1"/>
                </a:solidFill>
              </a:rPr>
              <a:t>Tennessee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“Only those who will risk going too far can possibly find out how far one can go.”</a:t>
            </a:r>
          </a:p>
          <a:p>
            <a:pPr lvl="8"/>
            <a:r>
              <a:rPr lang="en-US" sz="2400" dirty="0" smtClean="0">
                <a:solidFill>
                  <a:schemeClr val="bg1"/>
                </a:solidFill>
              </a:rPr>
              <a:t>-T.S</a:t>
            </a:r>
            <a:r>
              <a:rPr lang="en-US" sz="2400" dirty="0">
                <a:solidFill>
                  <a:schemeClr val="bg1"/>
                </a:solidFill>
              </a:rPr>
              <a:t>. Eliot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7" y="388294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Adam A. Diaz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C384D-EF21-449D-B807-70E024C77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550" y="834131"/>
            <a:ext cx="4151790" cy="518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5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137" y="1645282"/>
            <a:ext cx="51681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Detroit, Michigan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future belongs to those who believe in the beauty of their dreams.”</a:t>
            </a:r>
          </a:p>
          <a:p>
            <a:pPr lvl="4"/>
            <a:r>
              <a:rPr lang="en-US" sz="3600" dirty="0" smtClean="0">
                <a:solidFill>
                  <a:schemeClr val="bg1"/>
                </a:solidFill>
              </a:rPr>
              <a:t>     </a:t>
            </a:r>
            <a:r>
              <a:rPr lang="en-US" sz="2400" dirty="0" smtClean="0">
                <a:solidFill>
                  <a:schemeClr val="bg1"/>
                </a:solidFill>
              </a:rPr>
              <a:t>- Eleanor Roosevelt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7" y="393700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Tonia Haddow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 descr="IMG_4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078" y="949876"/>
            <a:ext cx="4958249" cy="495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136" y="1642230"/>
            <a:ext cx="60468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Bowling </a:t>
            </a:r>
            <a:r>
              <a:rPr lang="en-US" sz="3600" dirty="0">
                <a:solidFill>
                  <a:schemeClr val="bg1"/>
                </a:solidFill>
              </a:rPr>
              <a:t>Green, </a:t>
            </a:r>
            <a:r>
              <a:rPr lang="en-US" sz="3600" dirty="0" smtClean="0">
                <a:solidFill>
                  <a:schemeClr val="bg1"/>
                </a:solidFill>
              </a:rPr>
              <a:t>Kentucky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“For I know the plans I have for you, plans to prosper you and not harm you, plans to give you hope and a future.” </a:t>
            </a:r>
          </a:p>
          <a:p>
            <a:pPr lvl="2"/>
            <a:r>
              <a:rPr lang="en-US" sz="3600" dirty="0">
                <a:solidFill>
                  <a:schemeClr val="bg1"/>
                </a:solidFill>
              </a:rPr>
              <a:t>			</a:t>
            </a:r>
            <a:r>
              <a:rPr lang="en-US" sz="2400" dirty="0">
                <a:solidFill>
                  <a:schemeClr val="bg1"/>
                </a:solidFill>
              </a:rPr>
              <a:t>- Jeremiah 29:11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6" y="391384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Israel Moore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51E5A2-F21E-494A-B30A-07F52592E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991" y="1023029"/>
            <a:ext cx="3509278" cy="48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" y="3896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137" y="1645090"/>
            <a:ext cx="604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Ahmedabad, Gujarat, </a:t>
            </a:r>
            <a:r>
              <a:rPr lang="en-US" sz="3600" dirty="0" smtClean="0">
                <a:solidFill>
                  <a:schemeClr val="bg1"/>
                </a:solidFill>
              </a:rPr>
              <a:t>India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7" y="384452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Rajvi Parikh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3"/>
          <a:stretch/>
        </p:blipFill>
        <p:spPr>
          <a:xfrm>
            <a:off x="6618604" y="481722"/>
            <a:ext cx="4864716" cy="58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" y="3896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137" y="1645090"/>
            <a:ext cx="60468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Ahmedabad, Gujarat,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“The future belongs to those who believe in the beauty of their dreams.”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		- </a:t>
            </a:r>
            <a:r>
              <a:rPr lang="en-US" sz="2400" dirty="0">
                <a:solidFill>
                  <a:schemeClr val="bg1"/>
                </a:solidFill>
              </a:rPr>
              <a:t>Eleanor Roosevelt 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7" y="384452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Krishna Patel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F23E3-567F-0847-9254-60387E93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2" t="21508" r="2067" b="15481"/>
          <a:stretch/>
        </p:blipFill>
        <p:spPr>
          <a:xfrm>
            <a:off x="6995928" y="1226299"/>
            <a:ext cx="4630994" cy="44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136" y="1644770"/>
            <a:ext cx="6046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Stamping Ground,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“Live like no one else now so later you CAN live like no one else.” </a:t>
            </a:r>
          </a:p>
          <a:p>
            <a:pPr lvl="8"/>
            <a:r>
              <a:rPr lang="en-US" sz="2400" dirty="0" smtClean="0">
                <a:solidFill>
                  <a:schemeClr val="bg1"/>
                </a:solidFill>
              </a:rPr>
              <a:t>– Dave Ramsey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6" y="393925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Jessica Lynne Smith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417"/>
          <a:stretch/>
        </p:blipFill>
        <p:spPr>
          <a:xfrm>
            <a:off x="6801917" y="963176"/>
            <a:ext cx="4565368" cy="493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41201"/>
            <a:ext cx="10515600" cy="975599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Master of Public Health Graduates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8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18" y="193964"/>
            <a:ext cx="8626764" cy="6470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3" y="71582"/>
            <a:ext cx="8953114" cy="6714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885" y="143164"/>
            <a:ext cx="8762231" cy="6571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443" y="71583"/>
            <a:ext cx="8953114" cy="6714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40" y="168442"/>
            <a:ext cx="3313720" cy="65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3180" y="1644792"/>
            <a:ext cx="56019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Bowling Green,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A huge thank you to my amazing family for helping me get this far! XOXOXO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5" y="391032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Brandi Breden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24" y="1481638"/>
            <a:ext cx="5842774" cy="389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192" y="1646036"/>
            <a:ext cx="6046838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Morehead, </a:t>
            </a:r>
            <a:r>
              <a:rPr lang="en-US" sz="3600" dirty="0" smtClean="0">
                <a:solidFill>
                  <a:schemeClr val="bg1"/>
                </a:solidFill>
                <a:cs typeface="Calibri"/>
              </a:rPr>
              <a:t>Kentucky</a:t>
            </a:r>
            <a:endParaRPr lang="en-US" sz="3600" dirty="0">
              <a:solidFill>
                <a:schemeClr val="bg1"/>
              </a:solidFill>
              <a:cs typeface="Calibri"/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  <a:cs typeface="Calibri"/>
              </a:rPr>
              <a:t>Learned to see medicine in a completely different way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7" y="392871"/>
            <a:ext cx="1162172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cs typeface="Calibri"/>
              </a:rPr>
              <a:t>Ann </a:t>
            </a:r>
            <a:r>
              <a:rPr lang="en-US" sz="4800" dirty="0" smtClean="0">
                <a:solidFill>
                  <a:schemeClr val="bg1"/>
                </a:solidFill>
                <a:cs typeface="Calibri"/>
              </a:rPr>
              <a:t>Colbert, MD</a:t>
            </a:r>
            <a:endParaRPr lang="en-US" sz="4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" name="Picture 7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B12DA579-59D0-4756-971B-7AAFAE06A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975" y="1283185"/>
            <a:ext cx="5255341" cy="42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12190" y="1644191"/>
            <a:ext cx="7506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Born and raised in Nashville, </a:t>
            </a:r>
            <a:r>
              <a:rPr lang="en-US" sz="3600" dirty="0" smtClean="0">
                <a:solidFill>
                  <a:schemeClr val="bg1"/>
                </a:solidFill>
              </a:rPr>
              <a:t>Tennessee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Residing </a:t>
            </a:r>
            <a:r>
              <a:rPr lang="en-US" sz="3600" dirty="0">
                <a:solidFill>
                  <a:schemeClr val="bg1"/>
                </a:solidFill>
              </a:rPr>
              <a:t>currently in Cincinnati, </a:t>
            </a:r>
            <a:r>
              <a:rPr lang="en-US" sz="3600" dirty="0" smtClean="0">
                <a:solidFill>
                  <a:schemeClr val="bg1"/>
                </a:solidFill>
              </a:rPr>
              <a:t>Ohio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“They laugh at me because I’m different. I laugh at them because they are all the </a:t>
            </a:r>
            <a:r>
              <a:rPr lang="en-US" sz="3600" dirty="0" smtClean="0">
                <a:solidFill>
                  <a:schemeClr val="bg1"/>
                </a:solidFill>
              </a:rPr>
              <a:t>same.”</a:t>
            </a:r>
            <a:endParaRPr lang="en-US" sz="3600" dirty="0">
              <a:solidFill>
                <a:schemeClr val="bg1"/>
              </a:solidFill>
            </a:endParaRPr>
          </a:p>
          <a:p>
            <a:pPr lvl="7"/>
            <a:r>
              <a:rPr lang="en-US" sz="2400" dirty="0" smtClean="0">
                <a:solidFill>
                  <a:schemeClr val="bg1"/>
                </a:solidFill>
              </a:rPr>
              <a:t>-The Joker, </a:t>
            </a:r>
            <a:r>
              <a:rPr lang="en-US" sz="2400" dirty="0">
                <a:solidFill>
                  <a:schemeClr val="bg1"/>
                </a:solidFill>
              </a:rPr>
              <a:t>Heath Ledger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6" y="393401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Deanna </a:t>
            </a:r>
            <a:r>
              <a:rPr lang="en-US" sz="4800" dirty="0" err="1">
                <a:solidFill>
                  <a:schemeClr val="bg1"/>
                </a:solidFill>
              </a:rPr>
              <a:t>Couts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A31521-2350-4F41-910A-CCE1602BC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26" y="709739"/>
            <a:ext cx="3180353" cy="543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1369" y="1644448"/>
            <a:ext cx="6046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Dickson, Tennessee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“He who has health has hope; and he who has hope has everything</a:t>
            </a:r>
            <a:r>
              <a:rPr lang="en-US" sz="3600" dirty="0" smtClean="0">
                <a:solidFill>
                  <a:schemeClr val="bg1"/>
                </a:solidFill>
              </a:rPr>
              <a:t>.”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- Thomas Carlyle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6" y="390688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Keriann Granato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42" y="914400"/>
            <a:ext cx="335513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7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82018" y="1674674"/>
            <a:ext cx="6046840" cy="1754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3600" dirty="0" smtClean="0">
                <a:solidFill>
                  <a:srgbClr val="FFFFFF"/>
                </a:solidFill>
              </a:rPr>
              <a:t>Lexington</a:t>
            </a:r>
            <a:r>
              <a:rPr lang="en-US" sz="3600" dirty="0" smtClean="0">
                <a:solidFill>
                  <a:srgbClr val="FFFFFF"/>
                </a:solidFill>
              </a:rPr>
              <a:t>,</a:t>
            </a:r>
            <a:r>
              <a:rPr sz="3600" dirty="0" smtClean="0">
                <a:solidFill>
                  <a:srgbClr val="FFFFFF"/>
                </a:solidFill>
              </a:rPr>
              <a:t> K</a:t>
            </a:r>
            <a:r>
              <a:rPr lang="en-US" sz="3600" dirty="0" smtClean="0">
                <a:solidFill>
                  <a:srgbClr val="FFFFFF"/>
                </a:solidFill>
              </a:rPr>
              <a:t>entucky</a:t>
            </a:r>
            <a:endParaRPr sz="3600" dirty="0">
              <a:solidFill>
                <a:srgbClr val="FFFFFF"/>
              </a:solidFill>
            </a:endParaRPr>
          </a:p>
          <a:p>
            <a:pPr lvl="0"/>
            <a:endParaRPr sz="3600" dirty="0">
              <a:solidFill>
                <a:srgbClr val="FFFFFF"/>
              </a:solidFill>
            </a:endParaRPr>
          </a:p>
          <a:p>
            <a:pPr lvl="0"/>
            <a:r>
              <a:rPr sz="3600" dirty="0" smtClean="0">
                <a:solidFill>
                  <a:srgbClr val="FFFFFF"/>
                </a:solidFill>
              </a:rPr>
              <a:t>Soli </a:t>
            </a:r>
            <a:r>
              <a:rPr sz="3600" dirty="0" err="1">
                <a:solidFill>
                  <a:srgbClr val="FFFFFF"/>
                </a:solidFill>
              </a:rPr>
              <a:t>Deo</a:t>
            </a:r>
            <a:r>
              <a:rPr sz="3600" dirty="0">
                <a:solidFill>
                  <a:srgbClr val="FFFFFF"/>
                </a:solidFill>
              </a:rPr>
              <a:t> Gloria</a:t>
            </a:r>
            <a:r>
              <a:rPr sz="3600" dirty="0" smtClean="0">
                <a:solidFill>
                  <a:srgbClr val="FFFFFF"/>
                </a:solidFill>
              </a:rPr>
              <a:t>.</a:t>
            </a:r>
            <a:endParaRPr sz="3600" i="1" dirty="0">
              <a:solidFill>
                <a:srgbClr val="FFFFFF"/>
              </a:solidFill>
            </a:endParaRPr>
          </a:p>
        </p:txBody>
      </p:sp>
      <p:sp>
        <p:nvSpPr>
          <p:cNvPr id="54" name="Shape 54"/>
          <p:cNvSpPr/>
          <p:nvPr/>
        </p:nvSpPr>
        <p:spPr>
          <a:xfrm>
            <a:off x="282018" y="365968"/>
            <a:ext cx="1119134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 dirty="0">
                <a:solidFill>
                  <a:srgbClr val="FFFFFF"/>
                </a:solidFill>
              </a:rPr>
              <a:t>Joel Hamm, MD</a:t>
            </a:r>
          </a:p>
        </p:txBody>
      </p:sp>
      <p:sp>
        <p:nvSpPr>
          <p:cNvPr id="55" name="Shape 55"/>
          <p:cNvSpPr/>
          <p:nvPr/>
        </p:nvSpPr>
        <p:spPr>
          <a:xfrm>
            <a:off x="8397024" y="3979571"/>
            <a:ext cx="914401" cy="914401"/>
          </a:xfrm>
          <a:prstGeom prst="line">
            <a:avLst/>
          </a:prstGeom>
          <a:ln w="6350">
            <a:solidFill>
              <a:srgbClr val="5B9BD5"/>
            </a:solidFill>
            <a:miter/>
            <a:tailEnd type="triangle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56" name="IMG_1831.jpg"/>
          <p:cNvPicPr/>
          <p:nvPr/>
        </p:nvPicPr>
        <p:blipFill>
          <a:blip r:embed="rId2">
            <a:extLst/>
          </a:blip>
          <a:srcRect t="14685" b="11844"/>
          <a:stretch>
            <a:fillRect/>
          </a:stretch>
        </p:blipFill>
        <p:spPr>
          <a:xfrm>
            <a:off x="6866029" y="1158149"/>
            <a:ext cx="4644280" cy="45417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206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1370" y="1642208"/>
            <a:ext cx="6046838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Port Canaveral, Florida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7" y="390178"/>
            <a:ext cx="1162172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sz="4800" dirty="0">
                <a:solidFill>
                  <a:schemeClr val="bg1"/>
                </a:solidFill>
              </a:rPr>
              <a:t>Dixitkumar N Modi, MD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267" y="1555173"/>
            <a:ext cx="3747654" cy="3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4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7252" y="1646810"/>
            <a:ext cx="6046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Park Hills, Kentucky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“Opportunity does not knock, it presents itself when you beat down the door.”</a:t>
            </a:r>
          </a:p>
          <a:p>
            <a:pPr lvl="8"/>
            <a:r>
              <a:rPr lang="en-US" sz="2400" dirty="0" smtClean="0">
                <a:solidFill>
                  <a:schemeClr val="bg1"/>
                </a:solidFill>
              </a:rPr>
              <a:t>-Kyle Chandler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5" y="394482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Sara Russo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 descr="IMG_089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t="9770" r="1271" b="11359"/>
          <a:stretch/>
        </p:blipFill>
        <p:spPr>
          <a:xfrm>
            <a:off x="7004027" y="1093612"/>
            <a:ext cx="4360333" cy="46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5958" y="1644193"/>
            <a:ext cx="6046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Kirtipur</a:t>
            </a:r>
            <a:r>
              <a:rPr lang="en-US" sz="3600" dirty="0">
                <a:solidFill>
                  <a:schemeClr val="bg1"/>
                </a:solidFill>
              </a:rPr>
              <a:t>, Kathmandu, </a:t>
            </a:r>
            <a:r>
              <a:rPr lang="en-US" sz="3600" dirty="0" smtClean="0">
                <a:solidFill>
                  <a:schemeClr val="bg1"/>
                </a:solidFill>
              </a:rPr>
              <a:t>Nepal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Dream </a:t>
            </a:r>
            <a:r>
              <a:rPr lang="en-US" sz="3600" dirty="0" smtClean="0">
                <a:solidFill>
                  <a:schemeClr val="bg1"/>
                </a:solidFill>
              </a:rPr>
              <a:t>big and make it come true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6" y="387912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Ravi B Shrestha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picture containing sky, fence, outdoor, ground&#10;&#10;Description automatically generated">
            <a:extLst>
              <a:ext uri="{FF2B5EF4-FFF2-40B4-BE49-F238E27FC236}">
                <a16:creationId xmlns:a16="http://schemas.microsoft.com/office/drawing/2014/main" id="{E8F512DE-D677-4F73-AB29-585718CB9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666" y="572412"/>
            <a:ext cx="4321888" cy="571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20" y="1753604"/>
            <a:ext cx="6046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Chino Hills, California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David Tataw, Ph.D.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153" y="401306"/>
            <a:ext cx="4026189" cy="60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72749" y="1627408"/>
            <a:ext cx="4630994" cy="432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Insert an appropriate picture of yourself here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95959" y="1647386"/>
            <a:ext cx="60468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North Lawrence, OH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“It’s not about what it is, it’s about what it can become.”</a:t>
            </a:r>
          </a:p>
          <a:p>
            <a:pPr lvl="8"/>
            <a:r>
              <a:rPr lang="en-US" sz="2400" dirty="0" smtClean="0">
                <a:solidFill>
                  <a:schemeClr val="bg1"/>
                </a:solidFill>
              </a:rPr>
              <a:t>- </a:t>
            </a:r>
            <a:r>
              <a:rPr lang="en-US" sz="2400" dirty="0">
                <a:solidFill>
                  <a:schemeClr val="bg1"/>
                </a:solidFill>
              </a:rPr>
              <a:t>Dr. Seuss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7" y="389704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Sarah Tripp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CCC6723-EE93-0E41-BEAE-53518239E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75" y="748483"/>
            <a:ext cx="5325666" cy="53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7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43" y="2108675"/>
            <a:ext cx="12044515" cy="2640651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Master of Science </a:t>
            </a:r>
            <a:br>
              <a:rPr lang="en-US" sz="6000" b="1" dirty="0" smtClean="0">
                <a:solidFill>
                  <a:schemeClr val="bg1"/>
                </a:solidFill>
              </a:rPr>
            </a:br>
            <a:r>
              <a:rPr lang="en-US" sz="6000" b="1" dirty="0" smtClean="0">
                <a:solidFill>
                  <a:schemeClr val="bg1"/>
                </a:solidFill>
              </a:rPr>
              <a:t>Environmental &amp; Occupational Health Science Graduates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4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475060"/>
            <a:ext cx="7877175" cy="5907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32" y="523374"/>
            <a:ext cx="7748337" cy="58112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303" y="315227"/>
            <a:ext cx="8303394" cy="62275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4530" y="1035398"/>
            <a:ext cx="6382940" cy="4787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48" y="237530"/>
            <a:ext cx="3243505" cy="638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6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724" y="1642208"/>
            <a:ext cx="6046838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cs typeface="Calibri"/>
              </a:rPr>
              <a:t>Miami</a:t>
            </a:r>
            <a:r>
              <a:rPr lang="en-US" sz="3600" dirty="0">
                <a:solidFill>
                  <a:schemeClr val="bg1"/>
                </a:solidFill>
                <a:cs typeface="Calibri"/>
              </a:rPr>
              <a:t>, </a:t>
            </a:r>
            <a:r>
              <a:rPr lang="en-US" sz="3600" dirty="0" smtClean="0">
                <a:solidFill>
                  <a:schemeClr val="bg1"/>
                </a:solidFill>
                <a:cs typeface="Calibri"/>
              </a:rPr>
              <a:t>Florida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  <a:cs typeface="Calibri"/>
              </a:rPr>
              <a:t>Live </a:t>
            </a:r>
            <a:r>
              <a:rPr lang="en-US" sz="3600" dirty="0">
                <a:solidFill>
                  <a:schemeClr val="bg1"/>
                </a:solidFill>
                <a:cs typeface="Calibri"/>
              </a:rPr>
              <a:t>Your </a:t>
            </a:r>
            <a:r>
              <a:rPr lang="en-US" sz="3600" dirty="0" smtClean="0">
                <a:solidFill>
                  <a:schemeClr val="bg1"/>
                </a:solidFill>
                <a:cs typeface="Calibri"/>
              </a:rPr>
              <a:t>Dream.</a:t>
            </a:r>
            <a:endParaRPr lang="en-US" sz="36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5" y="394107"/>
            <a:ext cx="1162172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Jemitta </a:t>
            </a:r>
            <a:r>
              <a:rPr lang="en-US" sz="4800" dirty="0">
                <a:solidFill>
                  <a:schemeClr val="bg1"/>
                </a:solidFill>
              </a:rPr>
              <a:t>Burroughs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Picture 15" descr="A person wearing a blue umbrella&#10;&#10;Description generated with very high confidence">
            <a:extLst>
              <a:ext uri="{FF2B5EF4-FFF2-40B4-BE49-F238E27FC236}">
                <a16:creationId xmlns:a16="http://schemas.microsoft.com/office/drawing/2014/main" id="{3FBA587E-6FEA-4189-97A7-AFE27021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571" y="1393712"/>
            <a:ext cx="5320063" cy="40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1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726" y="1642200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Vadodara, Gujarat,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Education </a:t>
            </a:r>
            <a:r>
              <a:rPr lang="en-US" sz="3600" dirty="0">
                <a:solidFill>
                  <a:schemeClr val="bg1"/>
                </a:solidFill>
              </a:rPr>
              <a:t>is the most powerful weapon which you can use to change the </a:t>
            </a:r>
            <a:r>
              <a:rPr lang="en-US" sz="3600" dirty="0" smtClean="0">
                <a:solidFill>
                  <a:schemeClr val="bg1"/>
                </a:solidFill>
              </a:rPr>
              <a:t>world.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548" y="388665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Viraj Christian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69" y="1268361"/>
            <a:ext cx="4701352" cy="43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9725" y="1644125"/>
            <a:ext cx="655845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Hyderabad, Telangana, India</a:t>
            </a:r>
          </a:p>
          <a:p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“The bad news is time flies. The </a:t>
            </a:r>
            <a:r>
              <a:rPr lang="en-US" sz="3600" b="1" dirty="0" smtClean="0">
                <a:solidFill>
                  <a:schemeClr val="bg1"/>
                </a:solidFill>
              </a:rPr>
              <a:t>good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news</a:t>
            </a:r>
            <a:r>
              <a:rPr lang="en-US" sz="3600" dirty="0" smtClean="0">
                <a:solidFill>
                  <a:schemeClr val="bg1"/>
                </a:solidFill>
              </a:rPr>
              <a:t> is you’re the </a:t>
            </a:r>
            <a:r>
              <a:rPr lang="en-US" sz="3600" b="1" dirty="0">
                <a:solidFill>
                  <a:schemeClr val="bg1"/>
                </a:solidFill>
              </a:rPr>
              <a:t>p</a:t>
            </a:r>
            <a:r>
              <a:rPr lang="en-US" sz="3600" b="1" dirty="0" smtClean="0">
                <a:solidFill>
                  <a:schemeClr val="bg1"/>
                </a:solidFill>
              </a:rPr>
              <a:t>ilot.”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                                  -</a:t>
            </a:r>
            <a:r>
              <a:rPr lang="en-US" sz="2800" dirty="0" smtClean="0">
                <a:solidFill>
                  <a:schemeClr val="bg1"/>
                </a:solidFill>
              </a:rPr>
              <a:t>Michael </a:t>
            </a:r>
            <a:r>
              <a:rPr lang="en-US" sz="2800" dirty="0" err="1" smtClean="0">
                <a:solidFill>
                  <a:schemeClr val="bg1"/>
                </a:solidFill>
              </a:rPr>
              <a:t>Altshuler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5136" y="391007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Preethi Dugyala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3099" y="779451"/>
            <a:ext cx="4397942" cy="5299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23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219" y="1627408"/>
            <a:ext cx="60468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Bowling Green, </a:t>
            </a:r>
            <a:r>
              <a:rPr lang="en-US" sz="3600" dirty="0" smtClean="0">
                <a:solidFill>
                  <a:schemeClr val="bg1"/>
                </a:solidFill>
              </a:rPr>
              <a:t>Kentucky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“It is hard to fail, but it is worse never to have tried to succeed.” </a:t>
            </a:r>
            <a:endParaRPr lang="en-US" sz="3600" dirty="0" smtClean="0">
              <a:solidFill>
                <a:schemeClr val="bg1"/>
              </a:solidFill>
            </a:endParaRPr>
          </a:p>
          <a:p>
            <a:pPr lvl="7"/>
            <a:r>
              <a:rPr lang="en-US" sz="2400" dirty="0" smtClean="0">
                <a:solidFill>
                  <a:schemeClr val="bg1"/>
                </a:solidFill>
              </a:rPr>
              <a:t>-Theodore </a:t>
            </a:r>
            <a:r>
              <a:rPr lang="en-US" sz="2400" dirty="0">
                <a:solidFill>
                  <a:schemeClr val="bg1"/>
                </a:solidFill>
              </a:rPr>
              <a:t>Roosevelt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219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Braxton Johnson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7C5321E-1DF8-4C92-AA22-172632F85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96" y="1092200"/>
            <a:ext cx="47625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8397025" y="397957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5136" y="1638230"/>
            <a:ext cx="6046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Secunderabad, Telangana, India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WKU is a best place through which we can achieve our dreams.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136" y="398206"/>
            <a:ext cx="11621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Sweety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Seelam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99" y="120535"/>
            <a:ext cx="4630994" cy="661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345"/>
            <a:ext cx="10515600" cy="1841310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</a:rPr>
              <a:t>Master of Health Administration Graduates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4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15054</TotalTime>
  <Words>522</Words>
  <Application>Microsoft Office PowerPoint</Application>
  <PresentationFormat>Widescreen</PresentationFormat>
  <Paragraphs>108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Master of Science  Environmental &amp; Occupational Health Science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of Health Administration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Master of Public Health Graduates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Kentucky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Nadia</dc:creator>
  <cp:lastModifiedBy>Gardner, Marilyn</cp:lastModifiedBy>
  <cp:revision>206</cp:revision>
  <dcterms:created xsi:type="dcterms:W3CDTF">2017-04-19T23:32:58Z</dcterms:created>
  <dcterms:modified xsi:type="dcterms:W3CDTF">2019-05-10T15:08:02Z</dcterms:modified>
</cp:coreProperties>
</file>