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9"/>
  </p:handoutMasterIdLst>
  <p:sldIdLst>
    <p:sldId id="282" r:id="rId2"/>
    <p:sldId id="297" r:id="rId3"/>
    <p:sldId id="295" r:id="rId4"/>
    <p:sldId id="303" r:id="rId5"/>
    <p:sldId id="304" r:id="rId6"/>
    <p:sldId id="286" r:id="rId7"/>
    <p:sldId id="285" r:id="rId8"/>
    <p:sldId id="284" r:id="rId9"/>
    <p:sldId id="298" r:id="rId10"/>
    <p:sldId id="299" r:id="rId11"/>
    <p:sldId id="287" r:id="rId12"/>
    <p:sldId id="288" r:id="rId13"/>
    <p:sldId id="292" r:id="rId14"/>
    <p:sldId id="302" r:id="rId15"/>
    <p:sldId id="294" r:id="rId16"/>
    <p:sldId id="293" r:id="rId17"/>
    <p:sldId id="29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69" d="100"/>
          <a:sy n="69" d="100"/>
        </p:scale>
        <p:origin x="488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0" d="100"/>
          <a:sy n="40" d="100"/>
        </p:scale>
        <p:origin x="2290" y="2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379503-4687-47B0-BDDA-B8229D89AD0F}" type="datetimeFigureOut">
              <a:rPr lang="en-US" smtClean="0"/>
              <a:t>5/11/2019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9ECFD1-9FC5-421D-8B7D-4B6F2CB5C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3950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ECC2C-664A-4A59-86CD-47DED3BD4DAC}" type="datetimeFigureOut">
              <a:rPr lang="en-US" smtClean="0"/>
              <a:t>5/11/2019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732938-7CC9-4930-AF45-04756FF80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4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ECC2C-664A-4A59-86CD-47DED3BD4DAC}" type="datetimeFigureOut">
              <a:rPr lang="en-US" smtClean="0"/>
              <a:t>5/11/2019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732938-7CC9-4930-AF45-04756FF80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66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ECC2C-664A-4A59-86CD-47DED3BD4DAC}" type="datetimeFigureOut">
              <a:rPr lang="en-US" smtClean="0"/>
              <a:t>5/11/2019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732938-7CC9-4930-AF45-04756FF80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09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ECC2C-664A-4A59-86CD-47DED3BD4DAC}" type="datetimeFigureOut">
              <a:rPr lang="en-US" smtClean="0"/>
              <a:t>5/11/2019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732938-7CC9-4930-AF45-04756FF80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43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ECC2C-664A-4A59-86CD-47DED3BD4DAC}" type="datetimeFigureOut">
              <a:rPr lang="en-US" smtClean="0"/>
              <a:t>5/11/2019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732938-7CC9-4930-AF45-04756FF80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17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ECC2C-664A-4A59-86CD-47DED3BD4DAC}" type="datetimeFigureOut">
              <a:rPr lang="en-US" smtClean="0"/>
              <a:t>5/11/2019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732938-7CC9-4930-AF45-04756FF80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7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ECC2C-664A-4A59-86CD-47DED3BD4DAC}" type="datetimeFigureOut">
              <a:rPr lang="en-US" smtClean="0"/>
              <a:t>5/11/2019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732938-7CC9-4930-AF45-04756FF80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8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ECC2C-664A-4A59-86CD-47DED3BD4DAC}" type="datetimeFigureOut">
              <a:rPr lang="en-US" smtClean="0"/>
              <a:t>5/11/2019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732938-7CC9-4930-AF45-04756FF80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1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ECC2C-664A-4A59-86CD-47DED3BD4DAC}" type="datetimeFigureOut">
              <a:rPr lang="en-US" smtClean="0"/>
              <a:t>5/11/2019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732938-7CC9-4930-AF45-04756FF80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30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ECC2C-664A-4A59-86CD-47DED3BD4DAC}" type="datetimeFigureOut">
              <a:rPr lang="en-US" smtClean="0"/>
              <a:t>5/11/2019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732938-7CC9-4930-AF45-04756FF80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80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ECC2C-664A-4A59-86CD-47DED3BD4DAC}" type="datetimeFigureOut">
              <a:rPr lang="en-US" smtClean="0"/>
              <a:t>5/11/2019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732938-7CC9-4930-AF45-04756FF80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9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54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626730" y="2412618"/>
            <a:ext cx="9144000" cy="2387600"/>
          </a:xfrm>
        </p:spPr>
        <p:txBody>
          <a:bodyPr/>
          <a:lstStyle/>
          <a:p>
            <a:r>
              <a:rPr lang="en-US" sz="9600" dirty="0" smtClean="0">
                <a:solidFill>
                  <a:schemeClr val="bg1"/>
                </a:solidFill>
              </a:rPr>
              <a:t/>
            </a:r>
            <a:br>
              <a:rPr lang="en-US" sz="9600" dirty="0" smtClean="0">
                <a:solidFill>
                  <a:schemeClr val="bg1"/>
                </a:solidFill>
              </a:rPr>
            </a:br>
            <a:r>
              <a:rPr lang="en-US" sz="9600" dirty="0" smtClean="0">
                <a:solidFill>
                  <a:schemeClr val="bg1"/>
                </a:solidFill>
              </a:rPr>
              <a:t>Welcome!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Department of Public Health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Award &amp; Hooding Ceremony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513489" y="5441348"/>
            <a:ext cx="9144000" cy="1655762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May 11, 2019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14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108" y="365125"/>
            <a:ext cx="11019692" cy="1325563"/>
          </a:xfrm>
        </p:spPr>
        <p:txBody>
          <a:bodyPr/>
          <a:lstStyle/>
          <a:p>
            <a:r>
              <a:rPr lang="en-US" sz="8000" dirty="0" smtClean="0">
                <a:solidFill>
                  <a:schemeClr val="bg1"/>
                </a:solidFill>
              </a:rPr>
              <a:t>Sweety Seelam</a:t>
            </a:r>
            <a:endParaRPr lang="en-US" sz="80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903" y="1825625"/>
            <a:ext cx="7493876" cy="4351338"/>
          </a:xfrm>
        </p:spPr>
        <p:txBody>
          <a:bodyPr/>
          <a:lstStyle/>
          <a:p>
            <a:pPr marL="0" indent="0">
              <a:buNone/>
            </a:pPr>
            <a:endParaRPr lang="en-US" sz="36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600" dirty="0" smtClean="0">
                <a:solidFill>
                  <a:schemeClr val="bg1"/>
                </a:solidFill>
              </a:rPr>
              <a:t>EOHS Outstanding Graduate Student</a:t>
            </a:r>
          </a:p>
          <a:p>
            <a:pPr marL="0" indent="0">
              <a:buNone/>
            </a:pPr>
            <a:endParaRPr lang="en-US" sz="36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36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36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32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Environment &amp; Occupational Health Science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Master of Science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3779" y="509095"/>
            <a:ext cx="4202438" cy="599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56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428" y="365125"/>
            <a:ext cx="10976372" cy="1325563"/>
          </a:xfrm>
        </p:spPr>
        <p:txBody>
          <a:bodyPr/>
          <a:lstStyle/>
          <a:p>
            <a:r>
              <a:rPr lang="en-US" sz="8000" dirty="0">
                <a:solidFill>
                  <a:schemeClr val="bg1"/>
                </a:solidFill>
              </a:rPr>
              <a:t>Rukhaiya Khatoon</a:t>
            </a:r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377428" y="1467313"/>
            <a:ext cx="6902246" cy="47964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48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36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600" dirty="0" smtClean="0">
                <a:solidFill>
                  <a:schemeClr val="bg1"/>
                </a:solidFill>
              </a:rPr>
              <a:t>MHA Leadership and Service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6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32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32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3200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Master of Health Administration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52275" y="681108"/>
            <a:ext cx="3999580" cy="517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03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704" y="365125"/>
            <a:ext cx="10926096" cy="1325563"/>
          </a:xfrm>
        </p:spPr>
        <p:txBody>
          <a:bodyPr/>
          <a:lstStyle/>
          <a:p>
            <a:r>
              <a:rPr lang="en-US" sz="8000" dirty="0" smtClean="0">
                <a:solidFill>
                  <a:schemeClr val="bg1"/>
                </a:solidFill>
              </a:rPr>
              <a:t>Israel Moore</a:t>
            </a:r>
            <a:endParaRPr lang="en-US" sz="8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7704" y="2035277"/>
            <a:ext cx="726586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Excellence in International Engagement </a:t>
            </a:r>
            <a:endParaRPr lang="en-US" sz="3600" dirty="0" smtClean="0">
              <a:solidFill>
                <a:schemeClr val="bg1"/>
              </a:solidFill>
            </a:endParaRPr>
          </a:p>
          <a:p>
            <a:endParaRPr lang="en-US" sz="4400" dirty="0" smtClean="0">
              <a:solidFill>
                <a:schemeClr val="bg1"/>
              </a:solidFill>
            </a:endParaRPr>
          </a:p>
          <a:p>
            <a:endParaRPr lang="en-US" sz="4400" dirty="0" smtClean="0">
              <a:solidFill>
                <a:schemeClr val="bg1"/>
              </a:solidFill>
            </a:endParaRPr>
          </a:p>
          <a:p>
            <a:endParaRPr lang="en-US" sz="3200" dirty="0" smtClean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 smtClean="0">
                <a:solidFill>
                  <a:schemeClr val="bg1"/>
                </a:solidFill>
              </a:rPr>
              <a:t>Master </a:t>
            </a:r>
            <a:r>
              <a:rPr lang="en-US" sz="3200" dirty="0">
                <a:solidFill>
                  <a:schemeClr val="bg1"/>
                </a:solidFill>
              </a:rPr>
              <a:t>of </a:t>
            </a:r>
            <a:r>
              <a:rPr lang="en-US" sz="3200" dirty="0" smtClean="0">
                <a:solidFill>
                  <a:schemeClr val="bg1"/>
                </a:solidFill>
              </a:rPr>
              <a:t>Health </a:t>
            </a:r>
            <a:r>
              <a:rPr lang="en-US" sz="3200" dirty="0">
                <a:solidFill>
                  <a:schemeClr val="bg1"/>
                </a:solidFill>
              </a:rPr>
              <a:t>Administration</a:t>
            </a:r>
          </a:p>
          <a:p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6351" y="740688"/>
            <a:ext cx="4054517" cy="556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29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dirty="0" smtClean="0">
                <a:solidFill>
                  <a:schemeClr val="bg1"/>
                </a:solidFill>
              </a:rPr>
              <a:t>Susan Eagle</a:t>
            </a:r>
            <a:endParaRPr lang="en-US" sz="80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36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600" dirty="0" smtClean="0">
                <a:solidFill>
                  <a:schemeClr val="bg1"/>
                </a:solidFill>
              </a:rPr>
              <a:t>Academic Excellence</a:t>
            </a:r>
          </a:p>
          <a:p>
            <a:pPr marL="0" indent="0">
              <a:buNone/>
            </a:pPr>
            <a:r>
              <a:rPr lang="en-US" sz="3600" dirty="0" smtClean="0">
                <a:solidFill>
                  <a:schemeClr val="bg1"/>
                </a:solidFill>
              </a:rPr>
              <a:t>In Public Health</a:t>
            </a:r>
          </a:p>
          <a:p>
            <a:pPr marL="0" indent="0">
              <a:buNone/>
            </a:pPr>
            <a:endParaRPr lang="en-US" sz="4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44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4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Master of Public Health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8" r="16373"/>
          <a:stretch/>
        </p:blipFill>
        <p:spPr>
          <a:xfrm>
            <a:off x="6556117" y="1268361"/>
            <a:ext cx="5056774" cy="472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34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dirty="0" smtClean="0">
                <a:solidFill>
                  <a:schemeClr val="bg1"/>
                </a:solidFill>
              </a:rPr>
              <a:t>Catherine Malin</a:t>
            </a:r>
            <a:endParaRPr lang="en-US" sz="80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36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600" dirty="0" smtClean="0">
                <a:solidFill>
                  <a:schemeClr val="bg1"/>
                </a:solidFill>
              </a:rPr>
              <a:t>Academic Excellence</a:t>
            </a:r>
          </a:p>
          <a:p>
            <a:pPr marL="0" indent="0">
              <a:buNone/>
            </a:pPr>
            <a:r>
              <a:rPr lang="en-US" sz="3600" dirty="0" smtClean="0">
                <a:solidFill>
                  <a:schemeClr val="bg1"/>
                </a:solidFill>
              </a:rPr>
              <a:t>In Public Health</a:t>
            </a:r>
          </a:p>
          <a:p>
            <a:pPr marL="0" indent="0">
              <a:buNone/>
            </a:pPr>
            <a:endParaRPr lang="en-US" sz="4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44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4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Master of Public Health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7788" y="1543877"/>
            <a:ext cx="4901609" cy="454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46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206" y="365125"/>
            <a:ext cx="10955594" cy="1325563"/>
          </a:xfrm>
        </p:spPr>
        <p:txBody>
          <a:bodyPr/>
          <a:lstStyle/>
          <a:p>
            <a:r>
              <a:rPr lang="en-US" sz="8000" dirty="0" smtClean="0">
                <a:solidFill>
                  <a:schemeClr val="bg1"/>
                </a:solidFill>
              </a:rPr>
              <a:t>Dr. J. David Dunn</a:t>
            </a:r>
            <a:endParaRPr lang="en-US" sz="8000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57164" y="1286448"/>
            <a:ext cx="3867802" cy="48495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2671" y="2446916"/>
            <a:ext cx="62975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</a:rPr>
              <a:t>Professor Emeritus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2237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dirty="0" smtClean="0">
                <a:solidFill>
                  <a:schemeClr val="bg1"/>
                </a:solidFill>
              </a:rPr>
              <a:t>Ann Colbert</a:t>
            </a:r>
            <a:endParaRPr lang="en-US" sz="80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742" y="1748566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US" sz="36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600" dirty="0" smtClean="0">
                <a:solidFill>
                  <a:schemeClr val="bg1"/>
                </a:solidFill>
              </a:rPr>
              <a:t>Dr. J. David Dunn</a:t>
            </a:r>
          </a:p>
          <a:p>
            <a:pPr marL="0" indent="0">
              <a:buNone/>
            </a:pPr>
            <a:r>
              <a:rPr lang="en-US" sz="3600" dirty="0" smtClean="0">
                <a:solidFill>
                  <a:schemeClr val="bg1"/>
                </a:solidFill>
              </a:rPr>
              <a:t>Public Health Impact Award</a:t>
            </a:r>
          </a:p>
          <a:p>
            <a:pPr marL="0" indent="0">
              <a:buNone/>
            </a:pPr>
            <a:endParaRPr lang="en-US" sz="4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44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4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Master of Public Health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9458" y="1458649"/>
            <a:ext cx="5255207" cy="429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85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dirty="0" smtClean="0">
                <a:solidFill>
                  <a:schemeClr val="bg1"/>
                </a:solidFill>
              </a:rPr>
              <a:t>Jason Cummins</a:t>
            </a:r>
            <a:endParaRPr lang="en-US" sz="80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44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4400" dirty="0" smtClean="0">
                <a:solidFill>
                  <a:schemeClr val="bg1"/>
                </a:solidFill>
              </a:rPr>
              <a:t>2019 Distinguished Alumnus</a:t>
            </a:r>
          </a:p>
          <a:p>
            <a:pPr marL="0" indent="0">
              <a:buNone/>
            </a:pPr>
            <a:endParaRPr lang="en-US" sz="36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36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36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600" dirty="0" smtClean="0">
                <a:solidFill>
                  <a:schemeClr val="bg1"/>
                </a:solidFill>
              </a:rPr>
              <a:t>Master of Public Health</a:t>
            </a:r>
          </a:p>
          <a:p>
            <a:pPr marL="0" indent="0">
              <a:buNone/>
            </a:pPr>
            <a:r>
              <a:rPr lang="en-US" sz="3600" dirty="0" smtClean="0">
                <a:solidFill>
                  <a:schemeClr val="bg1"/>
                </a:solidFill>
              </a:rPr>
              <a:t>WKU Class of 2003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6944" y="834737"/>
            <a:ext cx="4267201" cy="535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2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Undergraduate Awards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06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702" y="365125"/>
            <a:ext cx="10515600" cy="1325563"/>
          </a:xfrm>
        </p:spPr>
        <p:txBody>
          <a:bodyPr/>
          <a:lstStyle/>
          <a:p>
            <a:r>
              <a:rPr lang="en-US" sz="8000" dirty="0" smtClean="0">
                <a:solidFill>
                  <a:schemeClr val="bg1"/>
                </a:solidFill>
              </a:rPr>
              <a:t>Kelly Coleman</a:t>
            </a:r>
            <a:endParaRPr lang="en-US" sz="8000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371" y="1497798"/>
            <a:ext cx="4522927" cy="4534291"/>
          </a:xfrm>
        </p:spPr>
      </p:pic>
      <p:sp>
        <p:nvSpPr>
          <p:cNvPr id="5" name="Content Placeholder 4"/>
          <p:cNvSpPr txBox="1">
            <a:spLocks/>
          </p:cNvSpPr>
          <p:nvPr/>
        </p:nvSpPr>
        <p:spPr>
          <a:xfrm>
            <a:off x="427702" y="1690688"/>
            <a:ext cx="6902246" cy="48406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36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600" dirty="0" smtClean="0">
                <a:solidFill>
                  <a:schemeClr val="bg1"/>
                </a:solidFill>
              </a:rPr>
              <a:t>Academic Excellence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600" dirty="0" smtClean="0">
                <a:solidFill>
                  <a:schemeClr val="bg1"/>
                </a:solidFill>
              </a:rPr>
              <a:t>in Health Information Management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6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36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36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Health Information Management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Baccalaureate Degree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74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702" y="365125"/>
            <a:ext cx="10515600" cy="1325563"/>
          </a:xfrm>
        </p:spPr>
        <p:txBody>
          <a:bodyPr/>
          <a:lstStyle/>
          <a:p>
            <a:r>
              <a:rPr lang="en-US" sz="8000" dirty="0" smtClean="0">
                <a:solidFill>
                  <a:schemeClr val="bg1"/>
                </a:solidFill>
              </a:rPr>
              <a:t>Courtney </a:t>
            </a:r>
            <a:r>
              <a:rPr lang="en-US" sz="8000" dirty="0" err="1" smtClean="0">
                <a:solidFill>
                  <a:schemeClr val="bg1"/>
                </a:solidFill>
              </a:rPr>
              <a:t>Keown</a:t>
            </a:r>
            <a:endParaRPr lang="en-US" sz="8000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427702" y="1690688"/>
            <a:ext cx="6902246" cy="48406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36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600" dirty="0" smtClean="0">
                <a:solidFill>
                  <a:schemeClr val="bg1"/>
                </a:solidFill>
              </a:rPr>
              <a:t>Academic Excellence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600" dirty="0" smtClean="0">
                <a:solidFill>
                  <a:schemeClr val="bg1"/>
                </a:solidFill>
              </a:rPr>
              <a:t>in Health Sciences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6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36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36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Health Science</a:t>
            </a:r>
          </a:p>
          <a:p>
            <a:pPr marL="0" indent="0"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Bachelor of Science</a:t>
            </a:r>
            <a:endParaRPr lang="en-US" sz="3200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5229" y="708998"/>
            <a:ext cx="3886692" cy="518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30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702" y="365125"/>
            <a:ext cx="10515600" cy="1325563"/>
          </a:xfrm>
        </p:spPr>
        <p:txBody>
          <a:bodyPr/>
          <a:lstStyle/>
          <a:p>
            <a:r>
              <a:rPr lang="en-US" sz="8000" dirty="0" smtClean="0">
                <a:solidFill>
                  <a:schemeClr val="bg1"/>
                </a:solidFill>
              </a:rPr>
              <a:t>Kristin </a:t>
            </a:r>
            <a:r>
              <a:rPr lang="en-US" sz="8000" dirty="0" err="1" smtClean="0">
                <a:solidFill>
                  <a:schemeClr val="bg1"/>
                </a:solidFill>
              </a:rPr>
              <a:t>Cordle</a:t>
            </a:r>
            <a:endParaRPr lang="en-US" sz="8000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427702" y="1690688"/>
            <a:ext cx="6902246" cy="48406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36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600" dirty="0" smtClean="0">
                <a:solidFill>
                  <a:schemeClr val="bg1"/>
                </a:solidFill>
              </a:rPr>
              <a:t>Academic Excellence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600" dirty="0" smtClean="0">
                <a:solidFill>
                  <a:schemeClr val="bg1"/>
                </a:solidFill>
              </a:rPr>
              <a:t>in Health Sciences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6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36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36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Health Sciences</a:t>
            </a:r>
          </a:p>
          <a:p>
            <a:pPr marL="0" indent="0"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Bachelor of Science</a:t>
            </a:r>
            <a:endParaRPr lang="en-US" sz="3200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3" name="AutoShape 2" descr="Image result for kristin cordle wk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637" y="897494"/>
            <a:ext cx="4762827" cy="531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05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981" y="365125"/>
            <a:ext cx="11176819" cy="1325563"/>
          </a:xfrm>
        </p:spPr>
        <p:txBody>
          <a:bodyPr/>
          <a:lstStyle/>
          <a:p>
            <a:r>
              <a:rPr lang="en-US" sz="8000" dirty="0">
                <a:solidFill>
                  <a:schemeClr val="bg1"/>
                </a:solidFill>
              </a:rPr>
              <a:t>Isaiah Masters</a:t>
            </a:r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377428" y="1884620"/>
            <a:ext cx="7726467" cy="41769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48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600" dirty="0" smtClean="0">
                <a:solidFill>
                  <a:schemeClr val="bg1"/>
                </a:solidFill>
              </a:rPr>
              <a:t>HCA Leadership &amp; Service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4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32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Health </a:t>
            </a:r>
            <a:r>
              <a:rPr lang="en-US" sz="3200" dirty="0">
                <a:solidFill>
                  <a:schemeClr val="bg1"/>
                </a:solidFill>
              </a:rPr>
              <a:t>Care Administration</a:t>
            </a:r>
            <a:endParaRPr lang="en-US" sz="32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Bachelor of Science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5724" y="365125"/>
            <a:ext cx="4105864" cy="615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30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226" y="365125"/>
            <a:ext cx="11132574" cy="1325563"/>
          </a:xfrm>
        </p:spPr>
        <p:txBody>
          <a:bodyPr/>
          <a:lstStyle/>
          <a:p>
            <a:r>
              <a:rPr lang="en-US" sz="8000" dirty="0" smtClean="0">
                <a:solidFill>
                  <a:schemeClr val="bg1"/>
                </a:solidFill>
              </a:rPr>
              <a:t>Hannah Freeman</a:t>
            </a:r>
            <a:endParaRPr lang="en-US" sz="8000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377427" y="1467313"/>
            <a:ext cx="7822675" cy="47964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48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600" dirty="0" smtClean="0">
                <a:solidFill>
                  <a:schemeClr val="bg1"/>
                </a:solidFill>
              </a:rPr>
              <a:t>HCA Program Award for</a:t>
            </a:r>
          </a:p>
          <a:p>
            <a:pPr marL="0" indent="0">
              <a:buNone/>
            </a:pPr>
            <a:r>
              <a:rPr lang="en-US" sz="3600" dirty="0" smtClean="0">
                <a:solidFill>
                  <a:schemeClr val="bg1"/>
                </a:solidFill>
              </a:rPr>
              <a:t>Scholarship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4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32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Health </a:t>
            </a:r>
            <a:r>
              <a:rPr lang="en-US" sz="3200" dirty="0">
                <a:solidFill>
                  <a:schemeClr val="bg1"/>
                </a:solidFill>
              </a:rPr>
              <a:t>Care Administration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Bachelor of Science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1180" y="546269"/>
            <a:ext cx="4555495" cy="576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46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748" y="365125"/>
            <a:ext cx="10515600" cy="1325563"/>
          </a:xfrm>
        </p:spPr>
        <p:txBody>
          <a:bodyPr/>
          <a:lstStyle/>
          <a:p>
            <a:r>
              <a:rPr lang="en-US" sz="8000" dirty="0" smtClean="0">
                <a:solidFill>
                  <a:schemeClr val="bg1"/>
                </a:solidFill>
              </a:rPr>
              <a:t>Erica S. </a:t>
            </a:r>
            <a:r>
              <a:rPr lang="en-US" sz="8000" dirty="0" err="1" smtClean="0">
                <a:solidFill>
                  <a:schemeClr val="bg1"/>
                </a:solidFill>
              </a:rPr>
              <a:t>Pitchford</a:t>
            </a:r>
            <a:endParaRPr lang="en-US" sz="8000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398206" y="1825625"/>
            <a:ext cx="6902246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48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600" dirty="0" smtClean="0">
                <a:solidFill>
                  <a:schemeClr val="bg1"/>
                </a:solidFill>
              </a:rPr>
              <a:t>Outstanding BSPH Student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4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44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36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Public Health </a:t>
            </a:r>
            <a:endParaRPr lang="en-US" sz="32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Bachelor of Science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883" y="365125"/>
            <a:ext cx="4015349" cy="602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31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Graduate Awards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2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29749</TotalTime>
  <Words>175</Words>
  <Application>Microsoft Office PowerPoint</Application>
  <PresentationFormat>Widescreen</PresentationFormat>
  <Paragraphs>116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 Welcome!  Department of Public Health Award &amp; Hooding Ceremony</vt:lpstr>
      <vt:lpstr>Undergraduate Awards</vt:lpstr>
      <vt:lpstr>Kelly Coleman</vt:lpstr>
      <vt:lpstr>Courtney Keown</vt:lpstr>
      <vt:lpstr>Kristin Cordle</vt:lpstr>
      <vt:lpstr>Isaiah Masters</vt:lpstr>
      <vt:lpstr>Hannah Freeman</vt:lpstr>
      <vt:lpstr>Erica S. Pitchford</vt:lpstr>
      <vt:lpstr>Graduate Awards</vt:lpstr>
      <vt:lpstr>Sweety Seelam</vt:lpstr>
      <vt:lpstr>Rukhaiya Khatoon</vt:lpstr>
      <vt:lpstr>Israel Moore</vt:lpstr>
      <vt:lpstr>Susan Eagle</vt:lpstr>
      <vt:lpstr>Catherine Malin</vt:lpstr>
      <vt:lpstr>Dr. J. David Dunn</vt:lpstr>
      <vt:lpstr>Ann Colbert</vt:lpstr>
      <vt:lpstr>Jason Cummins</vt:lpstr>
    </vt:vector>
  </TitlesOfParts>
  <Company>Western Kentucky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Khan, Nadia</dc:creator>
  <cp:lastModifiedBy>Gardner, Marilyn</cp:lastModifiedBy>
  <cp:revision>125</cp:revision>
  <dcterms:created xsi:type="dcterms:W3CDTF">2017-04-19T23:32:58Z</dcterms:created>
  <dcterms:modified xsi:type="dcterms:W3CDTF">2019-05-11T11:59:36Z</dcterms:modified>
</cp:coreProperties>
</file>