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1"/>
  </p:handoutMasterIdLst>
  <p:sldIdLst>
    <p:sldId id="282" r:id="rId2"/>
    <p:sldId id="296" r:id="rId3"/>
    <p:sldId id="297" r:id="rId4"/>
    <p:sldId id="295" r:id="rId5"/>
    <p:sldId id="283" r:id="rId6"/>
    <p:sldId id="281" r:id="rId7"/>
    <p:sldId id="284" r:id="rId8"/>
    <p:sldId id="285" r:id="rId9"/>
    <p:sldId id="286" r:id="rId10"/>
    <p:sldId id="298" r:id="rId11"/>
    <p:sldId id="299" r:id="rId12"/>
    <p:sldId id="301" r:id="rId13"/>
    <p:sldId id="287" r:id="rId14"/>
    <p:sldId id="288" r:id="rId15"/>
    <p:sldId id="290" r:id="rId16"/>
    <p:sldId id="292" r:id="rId17"/>
    <p:sldId id="294" r:id="rId18"/>
    <p:sldId id="293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44" d="100"/>
          <a:sy n="44" d="100"/>
        </p:scale>
        <p:origin x="922" y="2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0" d="100"/>
          <a:sy n="40" d="100"/>
        </p:scale>
        <p:origin x="2290" y="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79503-4687-47B0-BDDA-B8229D89AD0F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ECFD1-9FC5-421D-8B7D-4B6F2CB5C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95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6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8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1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CECC2C-664A-4A59-86CD-47DED3BD4DAC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732938-7CC9-4930-AF45-04756FF80F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5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06013" y="1214438"/>
            <a:ext cx="9144000" cy="2387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Department of Public Health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Award &amp; Hooding Ceremony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May 11, 2018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1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Graduate Awards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365125"/>
            <a:ext cx="11019692" cy="1325563"/>
          </a:xfrm>
        </p:spPr>
        <p:txBody>
          <a:bodyPr/>
          <a:lstStyle/>
          <a:p>
            <a:r>
              <a:rPr lang="en-US" sz="8000" dirty="0" err="1" smtClean="0">
                <a:solidFill>
                  <a:schemeClr val="bg1"/>
                </a:solidFill>
              </a:rPr>
              <a:t>Harshitha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Ponnala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946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Environmental and Occupational Health Science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Environment and Occupational Health Science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61" y="1690688"/>
            <a:ext cx="4273666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365125"/>
            <a:ext cx="11019692" cy="1325563"/>
          </a:xfrm>
        </p:spPr>
        <p:txBody>
          <a:bodyPr/>
          <a:lstStyle/>
          <a:p>
            <a:r>
              <a:rPr lang="en-US" sz="8000" dirty="0" err="1" smtClean="0">
                <a:solidFill>
                  <a:schemeClr val="bg1"/>
                </a:solidFill>
              </a:rPr>
              <a:t>Divya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Gadde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685692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Research Excellence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Environmental and Occupational Health Science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Master of Environment and Occupational Health Science</a:t>
            </a: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892" y="1414782"/>
            <a:ext cx="5553937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0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428" y="365125"/>
            <a:ext cx="10976372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Zaiba </a:t>
            </a:r>
            <a:r>
              <a:rPr lang="en-US" sz="8000" dirty="0" err="1" smtClean="0">
                <a:solidFill>
                  <a:schemeClr val="bg1"/>
                </a:solidFill>
              </a:rPr>
              <a:t>Molena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8"/>
          <a:stretch/>
        </p:blipFill>
        <p:spPr>
          <a:xfrm>
            <a:off x="7084568" y="1292981"/>
            <a:ext cx="4836665" cy="4351338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77428" y="1467313"/>
            <a:ext cx="6902246" cy="4796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Service </a:t>
            </a:r>
            <a:r>
              <a:rPr lang="en-US" sz="3600" dirty="0">
                <a:solidFill>
                  <a:schemeClr val="bg1"/>
                </a:solidFill>
              </a:rPr>
              <a:t>&amp; Professional Engagement in Healthcare Administration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</a:t>
            </a:r>
            <a:r>
              <a:rPr lang="en-US" sz="3200" dirty="0" smtClean="0">
                <a:solidFill>
                  <a:schemeClr val="bg1"/>
                </a:solidFill>
              </a:rPr>
              <a:t>of Health </a:t>
            </a:r>
            <a:r>
              <a:rPr lang="en-US" sz="3200" dirty="0" smtClean="0">
                <a:solidFill>
                  <a:schemeClr val="bg1"/>
                </a:solidFill>
              </a:rPr>
              <a:t>Administration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3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4" y="365125"/>
            <a:ext cx="10926096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Brittney Gates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3"/>
          <a:stretch/>
        </p:blipFill>
        <p:spPr>
          <a:xfrm>
            <a:off x="7025906" y="1869870"/>
            <a:ext cx="4796578" cy="4191717"/>
          </a:xfrm>
        </p:spPr>
      </p:pic>
      <p:sp>
        <p:nvSpPr>
          <p:cNvPr id="5" name="TextBox 4"/>
          <p:cNvSpPr txBox="1"/>
          <p:nvPr/>
        </p:nvSpPr>
        <p:spPr>
          <a:xfrm>
            <a:off x="427704" y="2035277"/>
            <a:ext cx="64155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Academic Excellence &amp; Service </a:t>
            </a:r>
            <a:endParaRPr lang="en-US" sz="3600" dirty="0" smtClean="0">
              <a:solidFill>
                <a:schemeClr val="bg1"/>
              </a:solidFill>
            </a:endParaRPr>
          </a:p>
          <a:p>
            <a:r>
              <a:rPr lang="en-US" sz="3600" dirty="0" smtClean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</a:rPr>
              <a:t>Healthcare </a:t>
            </a:r>
            <a:r>
              <a:rPr lang="en-US" sz="3600" dirty="0" smtClean="0">
                <a:solidFill>
                  <a:schemeClr val="bg1"/>
                </a:solidFill>
              </a:rPr>
              <a:t>Administration</a:t>
            </a: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endParaRPr lang="en-US" sz="44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Master </a:t>
            </a:r>
            <a:r>
              <a:rPr lang="en-US" sz="3200" dirty="0">
                <a:solidFill>
                  <a:schemeClr val="bg1"/>
                </a:solidFill>
              </a:rPr>
              <a:t>of </a:t>
            </a:r>
            <a:r>
              <a:rPr lang="en-US" sz="3200" dirty="0" smtClean="0">
                <a:solidFill>
                  <a:schemeClr val="bg1"/>
                </a:solidFill>
              </a:rPr>
              <a:t>Health </a:t>
            </a:r>
            <a:r>
              <a:rPr lang="en-US" sz="3200" dirty="0">
                <a:solidFill>
                  <a:schemeClr val="bg1"/>
                </a:solidFill>
              </a:rPr>
              <a:t>Administration</a:t>
            </a: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9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981" y="365124"/>
            <a:ext cx="10515600" cy="1325563"/>
          </a:xfrm>
        </p:spPr>
        <p:txBody>
          <a:bodyPr/>
          <a:lstStyle/>
          <a:p>
            <a:r>
              <a:rPr lang="en-US" sz="8000" dirty="0">
                <a:solidFill>
                  <a:schemeClr val="bg1"/>
                </a:solidFill>
              </a:rPr>
              <a:t>Aishwarya Potluri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981" y="1690688"/>
            <a:ext cx="6801464" cy="4351338"/>
          </a:xfrm>
        </p:spPr>
        <p:txBody>
          <a:bodyPr/>
          <a:lstStyle/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Service </a:t>
            </a:r>
            <a:r>
              <a:rPr lang="en-US" sz="3600" dirty="0">
                <a:solidFill>
                  <a:schemeClr val="bg1"/>
                </a:solidFill>
              </a:rPr>
              <a:t>&amp; Professional Engagement </a:t>
            </a:r>
            <a:r>
              <a:rPr lang="en-US" sz="3600" dirty="0" smtClean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</a:rPr>
              <a:t>Healthcare </a:t>
            </a:r>
            <a:r>
              <a:rPr lang="en-US" sz="3600" dirty="0" smtClean="0">
                <a:solidFill>
                  <a:schemeClr val="bg1"/>
                </a:solidFill>
              </a:rPr>
              <a:t>Administration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Health </a:t>
            </a:r>
            <a:r>
              <a:rPr lang="en-US" sz="3200" dirty="0" smtClean="0">
                <a:solidFill>
                  <a:schemeClr val="bg1"/>
                </a:solidFill>
              </a:rPr>
              <a:t>Administration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947"/>
          <a:stretch/>
        </p:blipFill>
        <p:spPr>
          <a:xfrm>
            <a:off x="7324855" y="1833024"/>
            <a:ext cx="4427495" cy="35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Rachel Hudson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Excellence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Publi</a:t>
            </a:r>
            <a:r>
              <a:rPr lang="en-US" sz="3600" dirty="0" smtClean="0">
                <a:solidFill>
                  <a:schemeClr val="bg1"/>
                </a:solidFill>
              </a:rPr>
              <a:t>c Health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Public Health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525" y="963536"/>
            <a:ext cx="4243945" cy="539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4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206" y="365125"/>
            <a:ext cx="10955594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Dr. J. David Dunn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164" y="1286448"/>
            <a:ext cx="3867802" cy="4849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671" y="2446916"/>
            <a:ext cx="6297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Professor Emeritus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223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Irma Kocer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742" y="174856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Dr. J. David Dunn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Public Health Impact Award</a:t>
            </a: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Master of Public Health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160" y="1027906"/>
            <a:ext cx="5090601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Dr. </a:t>
            </a:r>
            <a:r>
              <a:rPr lang="en-US" sz="8000" dirty="0" err="1" smtClean="0">
                <a:solidFill>
                  <a:schemeClr val="bg1"/>
                </a:solidFill>
              </a:rPr>
              <a:t>Soumitra</a:t>
            </a:r>
            <a:r>
              <a:rPr lang="en-US" sz="8000" dirty="0" smtClean="0">
                <a:solidFill>
                  <a:schemeClr val="bg1"/>
                </a:solidFill>
              </a:rPr>
              <a:t> </a:t>
            </a:r>
            <a:r>
              <a:rPr lang="en-US" sz="8000" dirty="0" err="1" smtClean="0">
                <a:solidFill>
                  <a:schemeClr val="bg1"/>
                </a:solidFill>
              </a:rPr>
              <a:t>Bhuyan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smtClean="0">
                <a:solidFill>
                  <a:schemeClr val="bg1"/>
                </a:solidFill>
              </a:rPr>
              <a:t>Distinguished Alumnus</a:t>
            </a: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Master of Public Health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WKU Class </a:t>
            </a:r>
            <a:r>
              <a:rPr lang="en-US" sz="3600" dirty="0" smtClean="0">
                <a:solidFill>
                  <a:schemeClr val="bg1"/>
                </a:solidFill>
              </a:rPr>
              <a:t>of 2010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80" y="1690688"/>
            <a:ext cx="4353524" cy="435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29" y="365125"/>
            <a:ext cx="12000271" cy="1325563"/>
          </a:xfrm>
        </p:spPr>
        <p:txBody>
          <a:bodyPr/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University of </a:t>
            </a:r>
            <a:r>
              <a:rPr lang="en-US" sz="5400" dirty="0" smtClean="0">
                <a:solidFill>
                  <a:schemeClr val="bg1"/>
                </a:solidFill>
              </a:rPr>
              <a:t>Haifa Global Health Program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5806" r="90109" b="26667"/>
          <a:stretch/>
        </p:blipFill>
        <p:spPr>
          <a:xfrm>
            <a:off x="3352351" y="1522952"/>
            <a:ext cx="687884" cy="5160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556" t="26746" r="27775" b="27345"/>
          <a:stretch/>
        </p:blipFill>
        <p:spPr>
          <a:xfrm>
            <a:off x="4451724" y="1578077"/>
            <a:ext cx="4824125" cy="51055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25806" r="90109" b="26667"/>
          <a:stretch/>
        </p:blipFill>
        <p:spPr>
          <a:xfrm>
            <a:off x="3889034" y="1522952"/>
            <a:ext cx="687884" cy="516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5806" r="90800" b="26667"/>
          <a:stretch/>
        </p:blipFill>
        <p:spPr>
          <a:xfrm>
            <a:off x="2729881" y="1522952"/>
            <a:ext cx="639841" cy="5160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5512" l="9943" r="89976">
                        <a14:foregroundMark x1="35408" y1="60643" x2="35408" y2="60643"/>
                        <a14:foregroundMark x1="31447" y1="63675" x2="31447" y2="63675"/>
                        <a14:foregroundMark x1="41471" y1="73317" x2="41471" y2="73317"/>
                        <a14:foregroundMark x1="45432" y1="76349" x2="45432" y2="76349"/>
                        <a14:backgroundMark x1="31690" y1="38508" x2="31690" y2="38508"/>
                        <a14:backgroundMark x1="29992" y1="67071" x2="29992" y2="67071"/>
                        <a14:backgroundMark x1="16249" y1="65797" x2="16249" y2="65797"/>
                        <a14:backgroundMark x1="15683" y1="27956" x2="15683" y2="27956"/>
                        <a14:backgroundMark x1="53517" y1="25349" x2="53517" y2="25349"/>
                        <a14:backgroundMark x1="54325" y1="39600" x2="54325" y2="39600"/>
                        <a14:backgroundMark x1="54648" y1="39600" x2="30234" y2="37174"/>
                        <a14:backgroundMark x1="32013" y1="38508" x2="8731" y2="50091"/>
                        <a14:backgroundMark x1="52061" y1="45179" x2="52061" y2="45179"/>
                        <a14:backgroundMark x1="54325" y1="77865" x2="54325" y2="77865"/>
                        <a14:backgroundMark x1="54325" y1="77198" x2="49232" y2="75258"/>
                        <a14:backgroundMark x1="50606" y1="77198" x2="46079" y2="80412"/>
                        <a14:backgroundMark x1="38561" y1="79381" x2="38561" y2="79381"/>
                        <a14:backgroundMark x1="18189" y1="87750" x2="18189" y2="87750"/>
                        <a14:backgroundMark x1="37753" y1="79139" x2="40582" y2="85385"/>
                        <a14:backgroundMark x1="39127" y1="85810" x2="39127" y2="85810"/>
                        <a14:backgroundMark x1="29669" y1="66465" x2="12530" y2="63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67" t="36382" r="37023" b="23137"/>
          <a:stretch/>
        </p:blipFill>
        <p:spPr>
          <a:xfrm>
            <a:off x="1993481" y="1924721"/>
            <a:ext cx="3791106" cy="4757433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1"/>
          <a:stretch/>
        </p:blipFill>
        <p:spPr>
          <a:xfrm>
            <a:off x="6191864" y="1547182"/>
            <a:ext cx="4727260" cy="5136416"/>
          </a:xfrm>
        </p:spPr>
      </p:pic>
    </p:spTree>
    <p:extLst>
      <p:ext uri="{BB962C8B-B14F-4D97-AF65-F5344CB8AC3E}">
        <p14:creationId xmlns:p14="http://schemas.microsoft.com/office/powerpoint/2010/main" val="1082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Undergraduate Awards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06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2" y="365125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Kelly Coleman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371" y="1497798"/>
            <a:ext cx="4522927" cy="4534291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427702" y="1690688"/>
            <a:ext cx="6902246" cy="4840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</a:t>
            </a:r>
            <a:r>
              <a:rPr lang="en-US" sz="3600" dirty="0" smtClean="0">
                <a:solidFill>
                  <a:schemeClr val="bg1"/>
                </a:solidFill>
              </a:rPr>
              <a:t>Excellence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Health </a:t>
            </a:r>
            <a:r>
              <a:rPr lang="en-US" sz="3600" dirty="0" smtClean="0">
                <a:solidFill>
                  <a:schemeClr val="bg1"/>
                </a:solidFill>
              </a:rPr>
              <a:t>Information Management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Associate Degree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Information Management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6" y="365125"/>
            <a:ext cx="11117825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Paul Miles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427702" y="1690688"/>
            <a:ext cx="7152969" cy="48406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</a:t>
            </a:r>
            <a:r>
              <a:rPr lang="en-US" sz="3600" dirty="0" smtClean="0">
                <a:solidFill>
                  <a:schemeClr val="bg1"/>
                </a:solidFill>
              </a:rPr>
              <a:t>Excellence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Health </a:t>
            </a:r>
            <a:r>
              <a:rPr lang="en-US" sz="3600" dirty="0" smtClean="0">
                <a:solidFill>
                  <a:schemeClr val="bg1"/>
                </a:solidFill>
              </a:rPr>
              <a:t>Information Management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Baccalaureate </a:t>
            </a:r>
            <a:r>
              <a:rPr lang="en-US" sz="3200" dirty="0" smtClean="0">
                <a:solidFill>
                  <a:schemeClr val="bg1"/>
                </a:solidFill>
              </a:rPr>
              <a:t>Degree –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Health Information Management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3255" y="1491585"/>
            <a:ext cx="5687961" cy="42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32" y="1"/>
            <a:ext cx="12191998" cy="68579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8206" y="481807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Liza Brown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8206" y="1825625"/>
            <a:ext cx="6902246" cy="4351338"/>
          </a:xfrm>
        </p:spPr>
        <p:txBody>
          <a:bodyPr/>
          <a:lstStyle/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Academic </a:t>
            </a:r>
            <a:r>
              <a:rPr lang="en-US" sz="3600" dirty="0" smtClean="0">
                <a:solidFill>
                  <a:schemeClr val="bg1"/>
                </a:solidFill>
              </a:rPr>
              <a:t>Excellence 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</a:rPr>
              <a:t>Health Sciences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Bachelor of </a:t>
            </a:r>
            <a:r>
              <a:rPr lang="en-US" sz="3200" dirty="0" smtClean="0">
                <a:solidFill>
                  <a:schemeClr val="bg1"/>
                </a:solidFill>
              </a:rPr>
              <a:t>Science-Health </a:t>
            </a:r>
            <a:r>
              <a:rPr lang="en-US" sz="3200" dirty="0">
                <a:solidFill>
                  <a:schemeClr val="bg1"/>
                </a:solidFill>
              </a:rPr>
              <a:t>Sciences</a:t>
            </a: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037" y="474481"/>
            <a:ext cx="3206043" cy="570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748" y="365125"/>
            <a:ext cx="10515600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Hannah McMahan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7"/>
          <a:stretch/>
        </p:blipFill>
        <p:spPr>
          <a:xfrm>
            <a:off x="7696239" y="1384721"/>
            <a:ext cx="3881245" cy="5249442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98206" y="1825625"/>
            <a:ext cx="6902246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Outstanding BSPH Student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Bachelor of Science - Public Health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3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226" y="365125"/>
            <a:ext cx="11132574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Cody Brooks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6" r="3765" b="15870"/>
          <a:stretch/>
        </p:blipFill>
        <p:spPr>
          <a:xfrm>
            <a:off x="8059992" y="1359724"/>
            <a:ext cx="3754580" cy="5011577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77427" y="1467313"/>
            <a:ext cx="7822675" cy="47964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Service </a:t>
            </a:r>
            <a:r>
              <a:rPr lang="en-US" sz="3600" dirty="0">
                <a:solidFill>
                  <a:schemeClr val="bg1"/>
                </a:solidFill>
              </a:rPr>
              <a:t>&amp; Professional Engagement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</a:rPr>
              <a:t>Healthcare Administration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Bachelor of Science - Health Care Administration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6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81" y="365125"/>
            <a:ext cx="11176819" cy="1325563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>Jennifer Franklin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895" y="1884619"/>
            <a:ext cx="3249905" cy="4351338"/>
          </a:xfr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77428" y="1884620"/>
            <a:ext cx="7726467" cy="41769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Excelle</a:t>
            </a:r>
            <a:r>
              <a:rPr lang="en-US" sz="3600" dirty="0">
                <a:solidFill>
                  <a:schemeClr val="bg1"/>
                </a:solidFill>
              </a:rPr>
              <a:t>n</a:t>
            </a:r>
            <a:r>
              <a:rPr lang="en-US" sz="3600" dirty="0" smtClean="0">
                <a:solidFill>
                  <a:schemeClr val="bg1"/>
                </a:solidFill>
              </a:rPr>
              <a:t>ce </a:t>
            </a:r>
            <a:r>
              <a:rPr lang="en-US" sz="3600" dirty="0">
                <a:solidFill>
                  <a:schemeClr val="bg1"/>
                </a:solidFill>
              </a:rPr>
              <a:t>&amp; </a:t>
            </a:r>
            <a:r>
              <a:rPr lang="en-US" sz="3600" dirty="0" smtClean="0">
                <a:solidFill>
                  <a:schemeClr val="bg1"/>
                </a:solidFill>
              </a:rPr>
              <a:t>Leadership 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</a:rPr>
              <a:t>Healthcare Administration</a:t>
            </a:r>
            <a:endParaRPr lang="en-US" sz="36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Bachelor of Science - Health Care Administration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0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17200</TotalTime>
  <Words>220</Words>
  <Application>Microsoft Office PowerPoint</Application>
  <PresentationFormat>Widescreen</PresentationFormat>
  <Paragraphs>108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Department of Public Health Award &amp; Hooding Ceremony</vt:lpstr>
      <vt:lpstr>University of Haifa Global Health Program</vt:lpstr>
      <vt:lpstr>Undergraduate Awards</vt:lpstr>
      <vt:lpstr>Kelly Coleman</vt:lpstr>
      <vt:lpstr>Paul Miles</vt:lpstr>
      <vt:lpstr>Liza Brown</vt:lpstr>
      <vt:lpstr>Hannah McMahan</vt:lpstr>
      <vt:lpstr>Cody Brooks</vt:lpstr>
      <vt:lpstr>Jennifer Franklin</vt:lpstr>
      <vt:lpstr>Graduate Awards</vt:lpstr>
      <vt:lpstr>Harshitha Ponnala</vt:lpstr>
      <vt:lpstr>Divya Gadde</vt:lpstr>
      <vt:lpstr>Zaiba Molena</vt:lpstr>
      <vt:lpstr>Brittney Gates</vt:lpstr>
      <vt:lpstr>Aishwarya Potluri</vt:lpstr>
      <vt:lpstr>Rachel Hudson</vt:lpstr>
      <vt:lpstr>Dr. J. David Dunn</vt:lpstr>
      <vt:lpstr>Irma Kocer</vt:lpstr>
      <vt:lpstr>Dr. Soumitra Bhuyan</vt:lpstr>
    </vt:vector>
  </TitlesOfParts>
  <Company>Western Kentucky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Khan, Nadia</dc:creator>
  <cp:lastModifiedBy>Gardner, Marilyn</cp:lastModifiedBy>
  <cp:revision>107</cp:revision>
  <dcterms:created xsi:type="dcterms:W3CDTF">2017-04-19T23:32:58Z</dcterms:created>
  <dcterms:modified xsi:type="dcterms:W3CDTF">2018-05-10T23:13:03Z</dcterms:modified>
</cp:coreProperties>
</file>