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0"/>
    <p:restoredTop sz="94610"/>
  </p:normalViewPr>
  <p:slideViewPr>
    <p:cSldViewPr snapToGrid="0" snapToObjects="1">
      <p:cViewPr varScale="1">
        <p:scale>
          <a:sx n="86" d="100"/>
          <a:sy n="86" d="100"/>
        </p:scale>
        <p:origin x="134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238FD-BB5D-4343-9E52-1697689BEE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82FCE7-664B-1B41-A2F9-439B0DF87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87C054-E41B-E64A-B276-4CF0826A6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D0246-4B34-A44C-B1E6-32E385EF56EF}" type="datetimeFigureOut">
              <a:rPr lang="en-US" smtClean="0"/>
              <a:t>10/27/20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788F3D-4979-0A4D-B51D-300D7023A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ABB789-4233-FF43-B6CB-511B8DB37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0123-63EF-8A4F-B944-9F68CF61E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179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48ECB-D15B-A347-9C43-A8535A1E5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04356C-F527-AC42-97F9-9B015F1A50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9099BC-4246-C745-89A3-F63789BC9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D0246-4B34-A44C-B1E6-32E385EF56EF}" type="datetimeFigureOut">
              <a:rPr lang="en-US" smtClean="0"/>
              <a:t>10/27/20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47C64C-C215-0641-924A-763D7563F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247ADF-C942-4745-88CB-86AE05B5A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0123-63EF-8A4F-B944-9F68CF61E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306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15A4E1-60DB-274D-8AFA-0BE06CDAEC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E3582C-C128-9F45-94E3-46B0197E40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8683F6-92F3-2946-85C6-6A971FAD4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D0246-4B34-A44C-B1E6-32E385EF56EF}" type="datetimeFigureOut">
              <a:rPr lang="en-US" smtClean="0"/>
              <a:t>10/27/20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02EE84-4D79-C74D-B829-E6FED2590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F74922-7D02-3F43-BB29-7607A4847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0123-63EF-8A4F-B944-9F68CF61E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040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1C5BB-5AC1-624E-AD96-CC5FF5DCF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CF830A-04BD-2444-9024-C5154216EC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4C831A-63B5-654C-A6AF-54411048B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D0246-4B34-A44C-B1E6-32E385EF56EF}" type="datetimeFigureOut">
              <a:rPr lang="en-US" smtClean="0"/>
              <a:t>10/27/20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70E221-E41E-F443-89C0-B262D485D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839CE5-E916-3C43-8C88-4109CF1BA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0123-63EF-8A4F-B944-9F68CF61E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960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F37F5-2305-BC4F-A117-B9B4DE8AD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AE247E-48C2-7644-90A0-7C7725836C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5020A3-5948-E943-8AAE-33CF0547D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D0246-4B34-A44C-B1E6-32E385EF56EF}" type="datetimeFigureOut">
              <a:rPr lang="en-US" smtClean="0"/>
              <a:t>10/27/20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4EA98C-D688-C74A-BACC-C6BF27622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78DCAA-9A51-A742-84A5-53028A6B1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0123-63EF-8A4F-B944-9F68CF61E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39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B1D70-CBF9-6841-9E0F-39896171B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B05DE0-5A5C-044C-A6F8-A9B7FD39EE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456933-8606-5B47-8DCA-8951887DE2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A1E9AD-F42E-7E4C-AE95-9EBA42567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D0246-4B34-A44C-B1E6-32E385EF56EF}" type="datetimeFigureOut">
              <a:rPr lang="en-US" smtClean="0"/>
              <a:t>10/27/20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46085D-7FE1-094A-924D-E49D967E6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420FD9-B116-314F-A4D4-CD6CB316A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0123-63EF-8A4F-B944-9F68CF61E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656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3E45A-0FD2-9846-98CA-6B6437B4C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A65A9A-24F1-004A-89FC-B962380E1D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20385D-51AC-284D-A3B8-FF60C0924F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59F76D-92A7-A74D-83E9-421501C300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673941-F342-E343-8E1D-00024F1C5B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F1E49F-3021-1A49-B96D-ED3F87CAE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D0246-4B34-A44C-B1E6-32E385EF56EF}" type="datetimeFigureOut">
              <a:rPr lang="en-US" smtClean="0"/>
              <a:t>10/27/20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62624B-77AC-7A41-AB92-EAE387CA1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8D8B3F-F005-C94C-85C6-9DCE64E59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0123-63EF-8A4F-B944-9F68CF61E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95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555DB-C17D-0346-878D-28D6AFDEF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99389A-065E-6D46-A830-37C363148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D0246-4B34-A44C-B1E6-32E385EF56EF}" type="datetimeFigureOut">
              <a:rPr lang="en-US" smtClean="0"/>
              <a:t>10/27/20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671EF2-648D-0C41-BE60-BE77C38F8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B7AD03-A2AB-1049-9EA8-43083C295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0123-63EF-8A4F-B944-9F68CF61E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253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787606-2DF4-934C-8544-06629B1FB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D0246-4B34-A44C-B1E6-32E385EF56EF}" type="datetimeFigureOut">
              <a:rPr lang="en-US" smtClean="0"/>
              <a:t>10/27/20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BDED9F-5B4A-B247-A9D2-7DB7C4E94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803C1B-71E4-A341-B380-B308A8E9F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0123-63EF-8A4F-B944-9F68CF61E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069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D11B7-0BAB-6B45-8015-90651CBF6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9B474-E3C0-5442-9391-53CAB35E72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95E6B8-2C91-7C45-9701-EB564D6AB5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80524D-E04A-7042-A0D7-E612FFCD0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D0246-4B34-A44C-B1E6-32E385EF56EF}" type="datetimeFigureOut">
              <a:rPr lang="en-US" smtClean="0"/>
              <a:t>10/27/20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A6DB7C-4D2C-6C4D-A207-40AED17DF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B30A38-5259-5244-B729-22EE2ABCD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0123-63EF-8A4F-B944-9F68CF61E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878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ED453-CB96-7F4C-B3E7-A3A01292C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F44702-5158-0B4E-9A4E-CF24F678B7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1B3387-1EC2-AE41-AE60-0954E719D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BEFDB9-A03C-E049-8173-D48203B9E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D0246-4B34-A44C-B1E6-32E385EF56EF}" type="datetimeFigureOut">
              <a:rPr lang="en-US" smtClean="0"/>
              <a:t>10/27/20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E5A1FF-9310-904F-9B4F-B20EF5E3A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0F38F0-B616-8B45-852F-38E26D15F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0123-63EF-8A4F-B944-9F68CF61E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559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2048F2-6A13-D34C-93DA-1D538812E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E39ADB-540E-224A-8436-A0CEBCA818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7EDFCC-E56E-CA42-BF70-5A9306B8F5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5D0246-4B34-A44C-B1E6-32E385EF56EF}" type="datetimeFigureOut">
              <a:rPr lang="en-US" smtClean="0"/>
              <a:t>10/27/20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34139D-E88C-7D44-BC8F-F90BA53028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9E777-1263-3E40-B1C3-15B321F288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A50123-63EF-8A4F-B944-9F68CF61E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040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drawing, clock&#10;&#10;Description automatically generated">
            <a:extLst>
              <a:ext uri="{FF2B5EF4-FFF2-40B4-BE49-F238E27FC236}">
                <a16:creationId xmlns:a16="http://schemas.microsoft.com/office/drawing/2014/main" id="{A60FBEB0-1F50-554F-863E-48B14F3BCE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6656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id="{AB3D699C-B56D-ED49-9D42-EECA7CFDE4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0522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Scott French</dc:creator>
  <cp:lastModifiedBy>Carter, Alicia</cp:lastModifiedBy>
  <cp:revision>2</cp:revision>
  <dcterms:created xsi:type="dcterms:W3CDTF">2020-08-03T16:48:11Z</dcterms:created>
  <dcterms:modified xsi:type="dcterms:W3CDTF">2020-10-27T19:11:28Z</dcterms:modified>
</cp:coreProperties>
</file>