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10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3BB9C-F059-7F4A-89D1-B5A412E87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918912-ED16-8D4D-B1BE-BA31DC64F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96678-51C5-7847-A1FC-44D3A6A75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BED19-FF9F-A945-9781-CACCAE958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BDCF4-2556-8D41-95F9-BE71CE5DF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7D956-0520-1941-BA3F-A1300DF7C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C7921E-29DD-8248-AF10-78EB2A4F1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F0053-FB1C-D749-8202-55DDD71A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58B7D-7D90-394D-B591-8E122325C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9A8F7-257C-054A-9F1A-A5036C6A8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4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F0F85E-BEE5-8142-B66F-1836C13A45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A0845-B27E-FE4D-BCEC-082080B27F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1BBC3-4C26-E840-A477-DBE76C319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6DD31-AD83-534F-A5E5-F571E61DD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A5D8C-28B3-BE41-AC2E-E1A8EAA03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358B7-59BC-FA41-9073-529CE7861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85726-066A-F641-ACB7-AF5336D9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01BEE-749B-A844-954C-76963677E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38F93-B211-4644-B52D-B7AA5D021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71375-2C81-D54E-8B6B-DBC79301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424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1255C-54D7-2D44-AB78-5BA97C217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CD619-AF07-A843-8945-E68F8EAB8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B479A-218B-2E40-838E-9E28D4911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FFE8D-48BB-FF4B-80D1-92B75442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7775E-99F8-9D42-AA5C-665FD78C2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1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60FE1-684F-7141-90DD-12F5A9546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E3B9A-F190-8948-BC2A-4B77A61A64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D0ED5-70E6-244C-81AA-E2C3773CD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F672F-DE38-434A-B6FB-DE30778F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A0327-B464-F84C-B728-2381B408D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0E295-9E38-0744-A71D-6858C201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30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3C5E3-378B-3C43-B45B-18CA5BE0E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C2CEB-DEF5-B54F-A8B5-1D738E760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BBFB69-8571-E740-B3D7-513B91724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A9C618-57D8-224B-9267-CB96479AAB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5D9562-7564-7E48-BA7E-E6286362B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656237-C758-9542-B092-4457F63D7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982BB0-5EE5-374B-A516-05D095B0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48EF7C-43A0-4248-9269-76575BA96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6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6B0DF-B0D4-3546-82F5-3D49C2D8E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F4B036-6C78-BE40-9C6F-3612C81D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D90211-08A3-9042-B4C1-D5D342555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D993C-EC00-284E-A862-FC94B4CF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8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7D8E0-EEC4-3C41-91B1-83DDB33E5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DBC89D-6699-E440-ABA1-2F5F1131D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F9C203-C791-2645-A0A6-85F7AA199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6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09BB-9746-2443-BD42-BA2B520D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36195-ED73-F344-B2B1-F7FB91CDE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B1E0C-A204-8445-B62F-5336ED63D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785-F98F-8849-90AB-CE53E8708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D6382-0C0A-3A49-82E9-F663022E4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CDF80B-8299-6A49-B2AD-45283B4E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6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4F98B-4606-5447-B60A-E66AC805E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2A9278-9CB9-D34C-BC04-9149ECE7FF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4492A6-1FC3-604F-BF72-B45A6CF815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517C69-9683-9B4E-B811-801110EE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2480D-3A9C-2F47-804E-4B64FE102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A8E548-4194-6A42-9502-5BB1E381E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8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4132FD-22E0-5045-AF4E-8D97A3032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E5C242-30CB-4042-BCD2-92C4AE912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CDA92-D072-9E48-BAB9-60C59A8C4D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6F9ED-2DDD-C342-8D9B-9C9D8A3F4E3A}" type="datetimeFigureOut">
              <a:rPr lang="en-US" smtClean="0"/>
              <a:t>10/27/20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B9D0B-6E37-084F-BF4A-658D2406A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FF3E7-442A-3A42-9934-9B24288F5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44431-735A-5C4C-9A93-1D1CFA287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2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4936D2DD-F63C-5948-A8E7-2015B3372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0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C0C71DE9-1E91-F747-AB07-1A64A66EF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016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Carter, Alicia</dc:creator>
  <cp:lastModifiedBy>Carter, Alicia</cp:lastModifiedBy>
  <cp:revision>1</cp:revision>
  <dcterms:created xsi:type="dcterms:W3CDTF">2020-10-27T19:09:36Z</dcterms:created>
  <dcterms:modified xsi:type="dcterms:W3CDTF">2020-10-27T19:10:10Z</dcterms:modified>
</cp:coreProperties>
</file>