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5"/>
    <p:restoredTop sz="94702"/>
  </p:normalViewPr>
  <p:slideViewPr>
    <p:cSldViewPr snapToGrid="0" snapToObjects="1">
      <p:cViewPr varScale="1">
        <p:scale>
          <a:sx n="126" d="100"/>
          <a:sy n="126" d="100"/>
        </p:scale>
        <p:origin x="20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238FD-BB5D-4343-9E52-1697689BE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82FCE7-664B-1B41-A2F9-439B0DF87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87C054-E41B-E64A-B276-4CF0826A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0246-4B34-A44C-B1E6-32E385EF56EF}" type="datetimeFigureOut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88F3D-4979-0A4D-B51D-300D7023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ABB789-4233-FF43-B6CB-511B8DB3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0123-63EF-8A4F-B944-9F68CF61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7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48ECB-D15B-A347-9C43-A8535A1E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04356C-F527-AC42-97F9-9B015F1A5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9099BC-4246-C745-89A3-F63789BC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0246-4B34-A44C-B1E6-32E385EF56EF}" type="datetimeFigureOut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7C64C-C215-0641-924A-763D7563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247ADF-C942-4745-88CB-86AE05B5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0123-63EF-8A4F-B944-9F68CF61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0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215A4E1-60DB-274D-8AFA-0BE06CDAE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E3582C-C128-9F45-94E3-46B0197E4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8683F6-92F3-2946-85C6-6A971FAD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0246-4B34-A44C-B1E6-32E385EF56EF}" type="datetimeFigureOut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02EE84-4D79-C74D-B829-E6FED2590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F74922-7D02-3F43-BB29-7607A484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0123-63EF-8A4F-B944-9F68CF61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1C5BB-5AC1-624E-AD96-CC5FF5DC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CF830A-04BD-2444-9024-C5154216E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4C831A-63B5-654C-A6AF-54411048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0246-4B34-A44C-B1E6-32E385EF56EF}" type="datetimeFigureOut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0E221-E41E-F443-89C0-B262D485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839CE5-E916-3C43-8C88-4109CF1B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0123-63EF-8A4F-B944-9F68CF61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6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F37F5-2305-BC4F-A117-B9B4DE8A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AE247E-48C2-7644-90A0-7C7725836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5020A3-5948-E943-8AAE-33CF0547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0246-4B34-A44C-B1E6-32E385EF56EF}" type="datetimeFigureOut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4EA98C-D688-C74A-BACC-C6BF2762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78DCAA-9A51-A742-84A5-53028A6B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0123-63EF-8A4F-B944-9F68CF61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B1D70-CBF9-6841-9E0F-39896171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B05DE0-5A5C-044C-A6F8-A9B7FD39E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456933-8606-5B47-8DCA-8951887DE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1E9AD-F42E-7E4C-AE95-9EBA4256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0246-4B34-A44C-B1E6-32E385EF56EF}" type="datetimeFigureOut">
              <a:rPr lang="en-US" smtClean="0"/>
              <a:t>8/7/20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46085D-7FE1-094A-924D-E49D967E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420FD9-B116-314F-A4D4-CD6CB316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0123-63EF-8A4F-B944-9F68CF61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5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73E45A-0FD2-9846-98CA-6B6437B4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A65A9A-24F1-004A-89FC-B962380E1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20385D-51AC-284D-A3B8-FF60C0924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59F76D-92A7-A74D-83E9-421501C30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673941-F342-E343-8E1D-00024F1C5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F1E49F-3021-1A49-B96D-ED3F87CAE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0246-4B34-A44C-B1E6-32E385EF56EF}" type="datetimeFigureOut">
              <a:rPr lang="en-US" smtClean="0"/>
              <a:t>8/7/20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662624B-77AC-7A41-AB92-EAE387CA1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8D8B3F-F005-C94C-85C6-9DCE64E5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0123-63EF-8A4F-B944-9F68CF61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5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7555DB-C17D-0346-878D-28D6AFDEF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99389A-065E-6D46-A830-37C3631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0246-4B34-A44C-B1E6-32E385EF56EF}" type="datetimeFigureOut">
              <a:rPr lang="en-US" smtClean="0"/>
              <a:t>8/7/20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671EF2-648D-0C41-BE60-BE77C38F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B7AD03-A2AB-1049-9EA8-43083C29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0123-63EF-8A4F-B944-9F68CF61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6787606-2DF4-934C-8544-06629B1FB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0246-4B34-A44C-B1E6-32E385EF56EF}" type="datetimeFigureOut">
              <a:rPr lang="en-US" smtClean="0"/>
              <a:t>8/7/20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BDED9F-5B4A-B247-A9D2-7DB7C4E9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803C1B-71E4-A341-B380-B308A8E9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0123-63EF-8A4F-B944-9F68CF61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6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D11B7-0BAB-6B45-8015-90651CBF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69B474-E3C0-5442-9391-53CAB35E7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95E6B8-2C91-7C45-9701-EB564D6AB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80524D-E04A-7042-A0D7-E612FFCD0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0246-4B34-A44C-B1E6-32E385EF56EF}" type="datetimeFigureOut">
              <a:rPr lang="en-US" smtClean="0"/>
              <a:t>8/7/20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A6DB7C-4D2C-6C4D-A207-40AED17D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B30A38-5259-5244-B729-22EE2ABC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0123-63EF-8A4F-B944-9F68CF61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7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FED453-CB96-7F4C-B3E7-A3A01292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F44702-5158-0B4E-9A4E-CF24F678B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1B3387-1EC2-AE41-AE60-0954E719D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BEFDB9-A03C-E049-8173-D48203B9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0246-4B34-A44C-B1E6-32E385EF56EF}" type="datetimeFigureOut">
              <a:rPr lang="en-US" smtClean="0"/>
              <a:t>8/7/20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E5A1FF-9310-904F-9B4F-B20EF5E3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0F38F0-B616-8B45-852F-38E26D15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0123-63EF-8A4F-B944-9F68CF61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12048F2-6A13-D34C-93DA-1D538812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E39ADB-540E-224A-8436-A0CEBCA81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7EDFCC-E56E-CA42-BF70-5A9306B8F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D0246-4B34-A44C-B1E6-32E385EF56EF}" type="datetimeFigureOut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139D-E88C-7D44-BC8F-F90BA5302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59E777-1263-3E40-B1C3-15B321F28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0123-63EF-8A4F-B944-9F68CF61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4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" y="-10727"/>
            <a:ext cx="12192726" cy="685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91" y="-71120"/>
            <a:ext cx="12407456" cy="6979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880" y="2541314"/>
            <a:ext cx="7294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Interstate-Bold" charset="0"/>
                <a:ea typeface="Interstate-Bold" charset="0"/>
                <a:cs typeface="Interstate-Bold" charset="0"/>
              </a:rPr>
              <a:t>The </a:t>
            </a:r>
            <a:r>
              <a:rPr lang="en-US" sz="4400" b="1" dirty="0" err="1" smtClean="0">
                <a:solidFill>
                  <a:schemeClr val="bg1"/>
                </a:solidFill>
                <a:latin typeface="Interstate-Bold" charset="0"/>
                <a:ea typeface="Interstate-Bold" charset="0"/>
                <a:cs typeface="Interstate-Bold" charset="0"/>
              </a:rPr>
              <a:t>Hilltopper</a:t>
            </a:r>
            <a:r>
              <a:rPr lang="en-US" sz="4400" b="1" dirty="0" smtClean="0">
                <a:solidFill>
                  <a:schemeClr val="bg1"/>
                </a:solidFill>
                <a:latin typeface="Interstate-Bold" charset="0"/>
                <a:ea typeface="Interstate-Bold" charset="0"/>
                <a:cs typeface="Interstate-Bold" charset="0"/>
              </a:rPr>
              <a:t> Journey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SAMPLE HEADING FONT &amp; STYLE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Interstate, Bold</a:t>
            </a:r>
            <a:endParaRPr lang="en-US" sz="2400" dirty="0">
              <a:solidFill>
                <a:schemeClr val="bg1"/>
              </a:solidFill>
              <a:latin typeface="Interstate-Regular" charset="0"/>
              <a:ea typeface="Interstate-Regular" charset="0"/>
              <a:cs typeface="Interstate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76768"/>
            <a:ext cx="12466320" cy="7012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6000" y="3914403"/>
            <a:ext cx="3596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Interstate-Bold" charset="0"/>
                <a:ea typeface="Interstate-Bold" charset="0"/>
                <a:cs typeface="Interstate-Bold" charset="0"/>
              </a:rPr>
              <a:t>HEADING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SAMPLE HEADING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FONT &amp; STYLE</a:t>
            </a:r>
            <a:endParaRPr lang="en-US" sz="2400" dirty="0">
              <a:solidFill>
                <a:schemeClr val="bg1"/>
              </a:solidFill>
              <a:latin typeface="Interstate-Regular" charset="0"/>
              <a:ea typeface="Interstate-Regular" charset="0"/>
              <a:cs typeface="Interstate-Regula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3277" y="1427246"/>
            <a:ext cx="441016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Interstate-Bold" charset="0"/>
                <a:ea typeface="Interstate-Bold" charset="0"/>
                <a:cs typeface="Interstate-Bold" charset="0"/>
              </a:rPr>
              <a:t>HEADING BOLD &amp; CAPS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FONT &amp; STYLE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Interstate, </a:t>
            </a:r>
            <a:r>
              <a:rPr lang="en-US" sz="24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Bold</a:t>
            </a:r>
            <a:endParaRPr lang="en-US" sz="2400" dirty="0">
              <a:solidFill>
                <a:schemeClr val="bg1"/>
              </a:solidFill>
              <a:latin typeface="Interstate-Regular" charset="0"/>
              <a:ea typeface="Interstate-Regular" charset="0"/>
              <a:cs typeface="Interstate-Regula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600" y="3914403"/>
            <a:ext cx="3596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Interstate-Bold" charset="0"/>
                <a:ea typeface="Interstate-Bold" charset="0"/>
                <a:cs typeface="Interstate-Bold" charset="0"/>
              </a:rPr>
              <a:t>HEADING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SAMPLE HEADING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FONT &amp; STYLE</a:t>
            </a:r>
            <a:endParaRPr lang="en-US" sz="2400" dirty="0">
              <a:solidFill>
                <a:schemeClr val="bg1"/>
              </a:solidFill>
              <a:latin typeface="Interstate-Regular" charset="0"/>
              <a:ea typeface="Interstate-Regular" charset="0"/>
              <a:cs typeface="Interstate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20"/>
            <a:ext cx="12302751" cy="6920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5680" y="4846950"/>
            <a:ext cx="374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Do not over fill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with text, add a page when in doubt</a:t>
            </a:r>
            <a:endParaRPr lang="en-US" sz="2000" dirty="0">
              <a:solidFill>
                <a:schemeClr val="bg1"/>
              </a:solidFill>
              <a:latin typeface="Interstate-Regular" charset="0"/>
              <a:ea typeface="Interstate-Regular" charset="0"/>
              <a:cs typeface="Interstate-Regula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5680" y="1869329"/>
            <a:ext cx="35966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Play with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Text Location.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Less is More!</a:t>
            </a:r>
            <a:endParaRPr lang="en-US" sz="2400" dirty="0">
              <a:solidFill>
                <a:schemeClr val="bg1"/>
              </a:solidFill>
              <a:latin typeface="Interstate-Regular" charset="0"/>
              <a:ea typeface="Interstate-Regular" charset="0"/>
              <a:cs typeface="Interstate-Regula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40" y="1110493"/>
            <a:ext cx="531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Main Body:</a:t>
            </a:r>
            <a:r>
              <a:rPr lang="en-US" sz="2000" dirty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 </a:t>
            </a:r>
            <a:endParaRPr lang="en-US" sz="2000" dirty="0" smtClean="0">
              <a:solidFill>
                <a:schemeClr val="bg1"/>
              </a:solidFill>
              <a:latin typeface="Interstate-Regular" charset="0"/>
              <a:ea typeface="Interstate-Regular" charset="0"/>
              <a:cs typeface="Interstate-Regular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Lower Case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Font &amp; Style: Interstate Reg</a:t>
            </a:r>
            <a:r>
              <a:rPr lang="en-US" sz="24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.</a:t>
            </a:r>
            <a:endParaRPr lang="en-US" sz="2400" dirty="0">
              <a:solidFill>
                <a:schemeClr val="bg1"/>
              </a:solidFill>
              <a:latin typeface="Interstate-Regular" charset="0"/>
              <a:ea typeface="Interstate-Regular" charset="0"/>
              <a:cs typeface="Interstate-Regula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5680" y="3512755"/>
            <a:ext cx="419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Allow the eye to travel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Interstate-Regular" charset="0"/>
                <a:ea typeface="Interstate-Regular" charset="0"/>
                <a:cs typeface="Interstate-Regular" charset="0"/>
              </a:rPr>
              <a:t>Allow for space</a:t>
            </a:r>
            <a:endParaRPr lang="en-US" sz="2000" dirty="0">
              <a:solidFill>
                <a:schemeClr val="bg1"/>
              </a:solidFill>
              <a:latin typeface="Interstate-Regular" charset="0"/>
              <a:ea typeface="Interstate-Regular" charset="0"/>
              <a:cs typeface="Interstate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" y="-10727"/>
            <a:ext cx="12192726" cy="6858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40" y="1613973"/>
            <a:ext cx="35966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Interstate-Regular" charset="0"/>
                <a:ea typeface="Interstate-Regular" charset="0"/>
                <a:cs typeface="Interstate-Regular" charset="0"/>
              </a:rPr>
              <a:t>Sample Heading</a:t>
            </a:r>
          </a:p>
          <a:p>
            <a:r>
              <a:rPr lang="en-US" sz="4000" b="1" spc="-150" dirty="0" smtClean="0">
                <a:solidFill>
                  <a:srgbClr val="C00000"/>
                </a:solidFill>
                <a:latin typeface="Interstate-Bold" charset="0"/>
                <a:ea typeface="Interstate-Bold" charset="0"/>
                <a:cs typeface="Interstate-Bold" charset="0"/>
              </a:rPr>
              <a:t>UPPER CASE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nterstate-Regular" charset="0"/>
                <a:ea typeface="Interstate-Regular" charset="0"/>
                <a:cs typeface="Interstate-Regular" charset="0"/>
              </a:rPr>
              <a:t>Interstate Bold, Caps</a:t>
            </a:r>
            <a:endParaRPr lang="en-US" sz="2400" dirty="0">
              <a:solidFill>
                <a:srgbClr val="C00000"/>
              </a:solidFill>
              <a:latin typeface="Interstate-Regular" charset="0"/>
              <a:ea typeface="Interstate-Regular" charset="0"/>
              <a:cs typeface="Interstate-Regula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600" y="4044447"/>
            <a:ext cx="3596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Interstate-Regular" charset="0"/>
                <a:ea typeface="Interstate-Regular" charset="0"/>
                <a:cs typeface="Interstate-Regular" charset="0"/>
              </a:rPr>
              <a:t>Sample Body Text</a:t>
            </a:r>
          </a:p>
          <a:p>
            <a:r>
              <a:rPr lang="en-US" sz="3200" dirty="0" smtClean="0">
                <a:latin typeface="Interstate-Regular" charset="0"/>
                <a:ea typeface="Interstate-Regular" charset="0"/>
                <a:cs typeface="Interstate-Regular" charset="0"/>
              </a:rPr>
              <a:t>Lower Case</a:t>
            </a:r>
          </a:p>
          <a:p>
            <a:r>
              <a:rPr lang="en-US" sz="2400" dirty="0" smtClean="0">
                <a:latin typeface="Interstate-Regular" charset="0"/>
                <a:ea typeface="Interstate-Regular" charset="0"/>
                <a:cs typeface="Interstate-Regular" charset="0"/>
              </a:rPr>
              <a:t>Interstate Regular</a:t>
            </a:r>
            <a:endParaRPr lang="en-US" sz="2000" dirty="0">
              <a:latin typeface="Interstate-Regular" charset="0"/>
              <a:ea typeface="Interstate-Regular" charset="0"/>
              <a:cs typeface="Interstate-Regula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0247" y="2142293"/>
            <a:ext cx="349431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Interstate-Regular" charset="0"/>
                <a:ea typeface="Interstate-Regular" charset="0"/>
                <a:cs typeface="Interstate-Regular" charset="0"/>
              </a:rPr>
              <a:t>Sample Text </a:t>
            </a:r>
            <a:r>
              <a:rPr lang="mr-IN" dirty="0" smtClean="0">
                <a:latin typeface="Interstate-Regular" charset="0"/>
                <a:ea typeface="Interstate-Regular" charset="0"/>
                <a:cs typeface="Interstate-Regular" charset="0"/>
              </a:rPr>
              <a:t>–</a:t>
            </a:r>
            <a:r>
              <a:rPr lang="en-US" dirty="0" smtClean="0">
                <a:latin typeface="Interstate-Regular" charset="0"/>
                <a:ea typeface="Interstate-Regular" charset="0"/>
                <a:cs typeface="Interstate-Regular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>
              <a:latin typeface="Interstate-Regular" charset="0"/>
              <a:ea typeface="Interstate-Regular" charset="0"/>
              <a:cs typeface="Interstate-Regular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Interstate-Regular" charset="0"/>
                <a:ea typeface="Interstate-Regular" charset="0"/>
                <a:cs typeface="Interstate-Regular" charset="0"/>
              </a:rPr>
              <a:t>Use Lower Case when there are long paragraphs or sentences for easier reading.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C00000"/>
                </a:solidFill>
                <a:latin typeface="Interstate-Regular" charset="0"/>
                <a:ea typeface="Interstate-Regular" charset="0"/>
                <a:cs typeface="Interstate-Regular" charset="0"/>
              </a:rPr>
              <a:t>You can Increase line spacing for easier reading.</a:t>
            </a:r>
            <a:endParaRPr lang="en-US" sz="1600" dirty="0">
              <a:solidFill>
                <a:srgbClr val="C00000"/>
              </a:solidFill>
              <a:latin typeface="Interstate-Regular" charset="0"/>
              <a:ea typeface="Interstate-Regular" charset="0"/>
              <a:cs typeface="Interstate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71" y="-132080"/>
            <a:ext cx="12426809" cy="6990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7280" y="1624133"/>
            <a:ext cx="35966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Interstate-Regular" charset="0"/>
                <a:ea typeface="Interstate-Regular" charset="0"/>
                <a:cs typeface="Interstate-Regular" charset="0"/>
              </a:rPr>
              <a:t>Sample Heading</a:t>
            </a:r>
          </a:p>
          <a:p>
            <a:r>
              <a:rPr lang="en-US" sz="4000" b="1" spc="-150" dirty="0" smtClean="0">
                <a:solidFill>
                  <a:srgbClr val="C00000"/>
                </a:solidFill>
                <a:latin typeface="Interstate-Bold" charset="0"/>
                <a:ea typeface="Interstate-Bold" charset="0"/>
                <a:cs typeface="Interstate-Bold" charset="0"/>
              </a:rPr>
              <a:t>UPPER CASE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nterstate-Regular" charset="0"/>
                <a:ea typeface="Interstate-Regular" charset="0"/>
                <a:cs typeface="Interstate-Regular" charset="0"/>
              </a:rPr>
              <a:t>Interstate Bold, Caps</a:t>
            </a:r>
            <a:endParaRPr lang="en-US" sz="2400" dirty="0">
              <a:solidFill>
                <a:srgbClr val="C00000"/>
              </a:solidFill>
              <a:latin typeface="Interstate-Regular" charset="0"/>
              <a:ea typeface="Interstate-Regular" charset="0"/>
              <a:cs typeface="Interstate-Regula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7440" y="4054607"/>
            <a:ext cx="3596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Interstate-Regular" charset="0"/>
                <a:ea typeface="Interstate-Regular" charset="0"/>
                <a:cs typeface="Interstate-Regular" charset="0"/>
              </a:rPr>
              <a:t>Sample Body Text</a:t>
            </a:r>
          </a:p>
          <a:p>
            <a:r>
              <a:rPr lang="en-US" sz="3200" dirty="0" smtClean="0">
                <a:latin typeface="Interstate-Regular" charset="0"/>
                <a:ea typeface="Interstate-Regular" charset="0"/>
                <a:cs typeface="Interstate-Regular" charset="0"/>
              </a:rPr>
              <a:t>Lower Case</a:t>
            </a:r>
          </a:p>
          <a:p>
            <a:r>
              <a:rPr lang="en-US" sz="2400" dirty="0" smtClean="0">
                <a:latin typeface="Interstate-Regular" charset="0"/>
                <a:ea typeface="Interstate-Regular" charset="0"/>
                <a:cs typeface="Interstate-Regular" charset="0"/>
              </a:rPr>
              <a:t>Interstate Regular</a:t>
            </a:r>
            <a:endParaRPr lang="en-US" sz="2000" dirty="0">
              <a:latin typeface="Interstate-Regular" charset="0"/>
              <a:ea typeface="Interstate-Regular" charset="0"/>
              <a:cs typeface="Interstate-Regula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6589" y="2152453"/>
            <a:ext cx="35966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Interstate-Regular" charset="0"/>
                <a:ea typeface="Interstate-Regular" charset="0"/>
                <a:cs typeface="Interstate-Regular" charset="0"/>
              </a:rPr>
              <a:t>Sample Text </a:t>
            </a:r>
            <a:r>
              <a:rPr lang="mr-IN" dirty="0" smtClean="0">
                <a:latin typeface="Interstate-Regular" charset="0"/>
                <a:ea typeface="Interstate-Regular" charset="0"/>
                <a:cs typeface="Interstate-Regular" charset="0"/>
              </a:rPr>
              <a:t>–</a:t>
            </a:r>
            <a:r>
              <a:rPr lang="en-US" dirty="0" smtClean="0">
                <a:latin typeface="Interstate-Regular" charset="0"/>
                <a:ea typeface="Interstate-Regular" charset="0"/>
                <a:cs typeface="Interstate-Regular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>
              <a:latin typeface="Interstate-Regular" charset="0"/>
              <a:ea typeface="Interstate-Regular" charset="0"/>
              <a:cs typeface="Interstate-Regular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Interstate-Regular" charset="0"/>
                <a:ea typeface="Interstate-Regular" charset="0"/>
                <a:cs typeface="Interstate-Regular" charset="0"/>
              </a:rPr>
              <a:t>Use Lower Case when there are long paragraphs or sentences for easier reading.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C00000"/>
                </a:solidFill>
                <a:latin typeface="Interstate-Regular" charset="0"/>
                <a:ea typeface="Interstate-Regular" charset="0"/>
                <a:cs typeface="Interstate-Regular" charset="0"/>
              </a:rPr>
              <a:t>You can Increase line spacing for easier reading.</a:t>
            </a:r>
            <a:endParaRPr lang="en-US" sz="1600" dirty="0">
              <a:solidFill>
                <a:srgbClr val="C00000"/>
              </a:solidFill>
              <a:latin typeface="Interstate-Regular" charset="0"/>
              <a:ea typeface="Interstate-Regular" charset="0"/>
              <a:cs typeface="Interstate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157</Words>
  <Application>Microsoft Macintosh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Calibri Light</vt:lpstr>
      <vt:lpstr>Interstate-Bold</vt:lpstr>
      <vt:lpstr>Interstate-Regular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French</dc:creator>
  <cp:lastModifiedBy>Microsoft Office User</cp:lastModifiedBy>
  <cp:revision>5</cp:revision>
  <dcterms:created xsi:type="dcterms:W3CDTF">2020-08-03T16:48:11Z</dcterms:created>
  <dcterms:modified xsi:type="dcterms:W3CDTF">2020-08-07T15:42:54Z</dcterms:modified>
</cp:coreProperties>
</file>