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8" r:id="rId2"/>
    <p:sldId id="352" r:id="rId3"/>
    <p:sldId id="467" r:id="rId4"/>
    <p:sldId id="464" r:id="rId5"/>
    <p:sldId id="506" r:id="rId6"/>
    <p:sldId id="395" r:id="rId7"/>
    <p:sldId id="469" r:id="rId8"/>
    <p:sldId id="472" r:id="rId9"/>
    <p:sldId id="468" r:id="rId10"/>
    <p:sldId id="400" r:id="rId11"/>
    <p:sldId id="502" r:id="rId12"/>
    <p:sldId id="473" r:id="rId13"/>
    <p:sldId id="503" r:id="rId14"/>
    <p:sldId id="477" r:id="rId15"/>
    <p:sldId id="466" r:id="rId16"/>
    <p:sldId id="408" r:id="rId17"/>
    <p:sldId id="504" r:id="rId18"/>
    <p:sldId id="505" r:id="rId19"/>
    <p:sldId id="493" r:id="rId20"/>
    <p:sldId id="492" r:id="rId21"/>
    <p:sldId id="486" r:id="rId22"/>
    <p:sldId id="488" r:id="rId23"/>
    <p:sldId id="487" r:id="rId24"/>
    <p:sldId id="491" r:id="rId25"/>
    <p:sldId id="490" r:id="rId26"/>
    <p:sldId id="500" r:id="rId27"/>
    <p:sldId id="494" r:id="rId28"/>
    <p:sldId id="497" r:id="rId29"/>
    <p:sldId id="496" r:id="rId30"/>
    <p:sldId id="495" r:id="rId31"/>
    <p:sldId id="365" r:id="rId32"/>
    <p:sldId id="335" r:id="rId33"/>
    <p:sldId id="474" r:id="rId34"/>
    <p:sldId id="476" r:id="rId35"/>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DBE"/>
    <a:srgbClr val="BCE4E5"/>
    <a:srgbClr val="FFD65C"/>
    <a:srgbClr val="008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p:scale>
          <a:sx n="100" d="100"/>
          <a:sy n="100" d="100"/>
        </p:scale>
        <p:origin x="-4456" y="-30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BFA0C-6692-8D40-A424-657C5448FF9F}"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B303F1FA-F1E7-A942-90F1-7802EB30D448}">
      <dgm:prSet/>
      <dgm:spPr>
        <a:solidFill>
          <a:srgbClr val="0084A9"/>
        </a:solidFill>
      </dgm:spPr>
      <dgm:t>
        <a:bodyPr/>
        <a:lstStyle/>
        <a:p>
          <a:pPr rtl="0"/>
          <a:r>
            <a:rPr lang="en-US" dirty="0" smtClean="0"/>
            <a:t>19M+ graduates</a:t>
          </a:r>
          <a:endParaRPr lang="en-US" dirty="0"/>
        </a:p>
      </dgm:t>
    </dgm:pt>
    <dgm:pt modelId="{0C6C42F5-4418-C04A-B4A4-C65F36F68EF9}" type="parTrans" cxnId="{6548F6B8-4A2F-FD4D-98FD-030883F458B1}">
      <dgm:prSet/>
      <dgm:spPr/>
      <dgm:t>
        <a:bodyPr/>
        <a:lstStyle/>
        <a:p>
          <a:endParaRPr lang="en-US"/>
        </a:p>
      </dgm:t>
    </dgm:pt>
    <dgm:pt modelId="{8B390F0A-1534-7B44-A9DC-7AD5C156BD06}" type="sibTrans" cxnId="{6548F6B8-4A2F-FD4D-98FD-030883F458B1}">
      <dgm:prSet/>
      <dgm:spPr/>
      <dgm:t>
        <a:bodyPr/>
        <a:lstStyle/>
        <a:p>
          <a:endParaRPr lang="en-US"/>
        </a:p>
      </dgm:t>
    </dgm:pt>
    <dgm:pt modelId="{662D58F9-4DC6-DE47-9E12-F21B9FD19955}">
      <dgm:prSet/>
      <dgm:spPr>
        <a:solidFill>
          <a:srgbClr val="BCE4E5"/>
        </a:solidFill>
      </dgm:spPr>
      <dgm:t>
        <a:bodyPr/>
        <a:lstStyle/>
        <a:p>
          <a:pPr rtl="0"/>
          <a:r>
            <a:rPr lang="en-US" dirty="0" smtClean="0">
              <a:solidFill>
                <a:srgbClr val="000000"/>
              </a:solidFill>
            </a:rPr>
            <a:t>70 years experience</a:t>
          </a:r>
          <a:endParaRPr lang="en-US" dirty="0">
            <a:solidFill>
              <a:srgbClr val="000000"/>
            </a:solidFill>
          </a:endParaRPr>
        </a:p>
      </dgm:t>
    </dgm:pt>
    <dgm:pt modelId="{24500237-22CB-0847-8D86-98B16CE873D2}" type="parTrans" cxnId="{3E551E1D-0DCE-A54F-AEE5-AA26E2E09CBF}">
      <dgm:prSet/>
      <dgm:spPr/>
      <dgm:t>
        <a:bodyPr/>
        <a:lstStyle/>
        <a:p>
          <a:endParaRPr lang="en-US"/>
        </a:p>
      </dgm:t>
    </dgm:pt>
    <dgm:pt modelId="{B9BEF542-94BD-BE40-B53C-FCBAFFBA2656}" type="sibTrans" cxnId="{3E551E1D-0DCE-A54F-AEE5-AA26E2E09CBF}">
      <dgm:prSet/>
      <dgm:spPr>
        <a:solidFill>
          <a:srgbClr val="BCE4E5"/>
        </a:solidFill>
      </dgm:spPr>
      <dgm:t>
        <a:bodyPr/>
        <a:lstStyle/>
        <a:p>
          <a:endParaRPr lang="en-US" dirty="0"/>
        </a:p>
      </dgm:t>
    </dgm:pt>
    <dgm:pt modelId="{3F9241A4-4789-134C-B27D-7F0EA0B1441F}">
      <dgm:prSet/>
      <dgm:spPr>
        <a:solidFill>
          <a:srgbClr val="BCE4E5"/>
        </a:solidFill>
      </dgm:spPr>
      <dgm:t>
        <a:bodyPr/>
        <a:lstStyle/>
        <a:p>
          <a:pPr rtl="0"/>
          <a:r>
            <a:rPr lang="en-US" dirty="0" smtClean="0">
              <a:solidFill>
                <a:srgbClr val="000000"/>
              </a:solidFill>
            </a:rPr>
            <a:t>Only nationally recognized HSE test</a:t>
          </a:r>
          <a:endParaRPr lang="en-US" dirty="0">
            <a:solidFill>
              <a:srgbClr val="000000"/>
            </a:solidFill>
          </a:endParaRPr>
        </a:p>
      </dgm:t>
    </dgm:pt>
    <dgm:pt modelId="{66D4DD77-9FB4-7849-937F-8F90CAD4F5A4}" type="parTrans" cxnId="{4419F8B8-2117-0F43-9E6F-57639EB5A9ED}">
      <dgm:prSet/>
      <dgm:spPr/>
      <dgm:t>
        <a:bodyPr/>
        <a:lstStyle/>
        <a:p>
          <a:endParaRPr lang="en-US"/>
        </a:p>
      </dgm:t>
    </dgm:pt>
    <dgm:pt modelId="{D4FAA7EB-89E3-6C40-91B6-514EF026FEEA}" type="sibTrans" cxnId="{4419F8B8-2117-0F43-9E6F-57639EB5A9ED}">
      <dgm:prSet/>
      <dgm:spPr>
        <a:solidFill>
          <a:srgbClr val="BCE4E5"/>
        </a:solidFill>
      </dgm:spPr>
      <dgm:t>
        <a:bodyPr/>
        <a:lstStyle/>
        <a:p>
          <a:endParaRPr lang="en-US" dirty="0"/>
        </a:p>
      </dgm:t>
    </dgm:pt>
    <dgm:pt modelId="{DD04FFE7-7D83-4E4C-8AA8-E4B6DFBC41F2}">
      <dgm:prSet/>
      <dgm:spPr>
        <a:solidFill>
          <a:srgbClr val="BCE4E5"/>
        </a:solidFill>
      </dgm:spPr>
      <dgm:t>
        <a:bodyPr/>
        <a:lstStyle/>
        <a:p>
          <a:pPr rtl="0"/>
          <a:r>
            <a:rPr lang="en-US" dirty="0" smtClean="0">
              <a:solidFill>
                <a:srgbClr val="000000"/>
              </a:solidFill>
            </a:rPr>
            <a:t>Research-based</a:t>
          </a:r>
          <a:endParaRPr lang="en-US" dirty="0">
            <a:solidFill>
              <a:srgbClr val="000000"/>
            </a:solidFill>
          </a:endParaRPr>
        </a:p>
      </dgm:t>
    </dgm:pt>
    <dgm:pt modelId="{D07B26B5-E927-2A43-9C53-594C17DFE032}" type="parTrans" cxnId="{20EE6908-8114-3944-B7AF-A906D8F85E21}">
      <dgm:prSet/>
      <dgm:spPr/>
      <dgm:t>
        <a:bodyPr/>
        <a:lstStyle/>
        <a:p>
          <a:endParaRPr lang="en-US"/>
        </a:p>
      </dgm:t>
    </dgm:pt>
    <dgm:pt modelId="{C2E12FE2-9720-DE4D-827E-3A3D89D70CDF}" type="sibTrans" cxnId="{20EE6908-8114-3944-B7AF-A906D8F85E21}">
      <dgm:prSet/>
      <dgm:spPr>
        <a:solidFill>
          <a:srgbClr val="BCE4E5"/>
        </a:solidFill>
      </dgm:spPr>
      <dgm:t>
        <a:bodyPr/>
        <a:lstStyle/>
        <a:p>
          <a:endParaRPr lang="en-US" dirty="0"/>
        </a:p>
      </dgm:t>
    </dgm:pt>
    <dgm:pt modelId="{94FE6B7B-8757-2946-A329-276F357FBAAB}">
      <dgm:prSet/>
      <dgm:spPr>
        <a:solidFill>
          <a:srgbClr val="BCE4E5"/>
        </a:solidFill>
      </dgm:spPr>
      <dgm:t>
        <a:bodyPr/>
        <a:lstStyle/>
        <a:p>
          <a:pPr rtl="0"/>
          <a:r>
            <a:rPr lang="en-US" dirty="0" smtClean="0">
              <a:solidFill>
                <a:srgbClr val="000000"/>
              </a:solidFill>
            </a:rPr>
            <a:t>700,000+ Test-takers annually</a:t>
          </a:r>
          <a:endParaRPr lang="en-US" dirty="0">
            <a:solidFill>
              <a:srgbClr val="000000"/>
            </a:solidFill>
          </a:endParaRPr>
        </a:p>
      </dgm:t>
    </dgm:pt>
    <dgm:pt modelId="{5DAC082F-3A47-014C-8F9D-050D22BE104E}" type="parTrans" cxnId="{74ABF615-938A-C642-8E16-4F28411B8907}">
      <dgm:prSet/>
      <dgm:spPr/>
      <dgm:t>
        <a:bodyPr/>
        <a:lstStyle/>
        <a:p>
          <a:endParaRPr lang="en-US"/>
        </a:p>
      </dgm:t>
    </dgm:pt>
    <dgm:pt modelId="{B6C866C5-024E-2F44-BDAF-50FD83017662}" type="sibTrans" cxnId="{74ABF615-938A-C642-8E16-4F28411B8907}">
      <dgm:prSet/>
      <dgm:spPr>
        <a:solidFill>
          <a:srgbClr val="BCE4E5"/>
        </a:solidFill>
      </dgm:spPr>
      <dgm:t>
        <a:bodyPr/>
        <a:lstStyle/>
        <a:p>
          <a:endParaRPr lang="en-US" dirty="0"/>
        </a:p>
      </dgm:t>
    </dgm:pt>
    <dgm:pt modelId="{9A7B830E-C821-5A48-9F06-616A2B496155}">
      <dgm:prSet/>
      <dgm:spPr>
        <a:solidFill>
          <a:srgbClr val="BCE4E5"/>
        </a:solidFill>
      </dgm:spPr>
      <dgm:t>
        <a:bodyPr/>
        <a:lstStyle/>
        <a:p>
          <a:pPr rtl="0"/>
          <a:r>
            <a:rPr lang="en-US" dirty="0" smtClean="0">
              <a:solidFill>
                <a:srgbClr val="000000"/>
              </a:solidFill>
            </a:rPr>
            <a:t>72% pass rate</a:t>
          </a:r>
          <a:endParaRPr lang="en-US" dirty="0">
            <a:solidFill>
              <a:srgbClr val="000000"/>
            </a:solidFill>
          </a:endParaRPr>
        </a:p>
      </dgm:t>
    </dgm:pt>
    <dgm:pt modelId="{B1DE8414-0C0B-0749-9FCD-F3FF62BC2C5D}" type="parTrans" cxnId="{5F3F37D7-EEEC-4F44-82CF-7938F72E31CA}">
      <dgm:prSet/>
      <dgm:spPr/>
      <dgm:t>
        <a:bodyPr/>
        <a:lstStyle/>
        <a:p>
          <a:endParaRPr lang="en-US"/>
        </a:p>
      </dgm:t>
    </dgm:pt>
    <dgm:pt modelId="{32E0AD76-DEC1-A642-ABB9-5371055B4925}" type="sibTrans" cxnId="{5F3F37D7-EEEC-4F44-82CF-7938F72E31CA}">
      <dgm:prSet/>
      <dgm:spPr>
        <a:solidFill>
          <a:srgbClr val="BCE4E5"/>
        </a:solidFill>
      </dgm:spPr>
      <dgm:t>
        <a:bodyPr/>
        <a:lstStyle/>
        <a:p>
          <a:endParaRPr lang="en-US" dirty="0"/>
        </a:p>
      </dgm:t>
    </dgm:pt>
    <dgm:pt modelId="{F9AF49C4-E11B-A541-8277-11C52578C329}">
      <dgm:prSet/>
      <dgm:spPr>
        <a:solidFill>
          <a:srgbClr val="BCE4E5"/>
        </a:solidFill>
      </dgm:spPr>
      <dgm:t>
        <a:bodyPr/>
        <a:lstStyle/>
        <a:p>
          <a:pPr rtl="0"/>
          <a:r>
            <a:rPr lang="en-US" dirty="0" smtClean="0">
              <a:solidFill>
                <a:srgbClr val="000000"/>
              </a:solidFill>
            </a:rPr>
            <a:t>Accepted by colleges and employers</a:t>
          </a:r>
          <a:endParaRPr lang="en-US" dirty="0">
            <a:solidFill>
              <a:srgbClr val="000000"/>
            </a:solidFill>
          </a:endParaRPr>
        </a:p>
      </dgm:t>
    </dgm:pt>
    <dgm:pt modelId="{FC1B3DDA-16F9-B149-8B09-AE2F0B6FFFBF}" type="parTrans" cxnId="{ADA7D121-B5D9-3C48-A3E2-B488828674FB}">
      <dgm:prSet/>
      <dgm:spPr/>
      <dgm:t>
        <a:bodyPr/>
        <a:lstStyle/>
        <a:p>
          <a:endParaRPr lang="en-US"/>
        </a:p>
      </dgm:t>
    </dgm:pt>
    <dgm:pt modelId="{53672E5E-E8A2-A745-AA25-43B1B49D9A72}" type="sibTrans" cxnId="{ADA7D121-B5D9-3C48-A3E2-B488828674FB}">
      <dgm:prSet/>
      <dgm:spPr>
        <a:solidFill>
          <a:srgbClr val="BCE4E5"/>
        </a:solidFill>
      </dgm:spPr>
      <dgm:t>
        <a:bodyPr/>
        <a:lstStyle/>
        <a:p>
          <a:endParaRPr lang="en-US" dirty="0"/>
        </a:p>
      </dgm:t>
    </dgm:pt>
    <dgm:pt modelId="{01DDA98A-97B3-904A-8336-FE66CB695B80}" type="pres">
      <dgm:prSet presAssocID="{F3CBFA0C-6692-8D40-A424-657C5448FF9F}" presName="Name0" presStyleCnt="0">
        <dgm:presLayoutVars>
          <dgm:chMax val="1"/>
          <dgm:dir/>
          <dgm:animLvl val="ctr"/>
          <dgm:resizeHandles val="exact"/>
        </dgm:presLayoutVars>
      </dgm:prSet>
      <dgm:spPr/>
      <dgm:t>
        <a:bodyPr/>
        <a:lstStyle/>
        <a:p>
          <a:endParaRPr lang="en-US"/>
        </a:p>
      </dgm:t>
    </dgm:pt>
    <dgm:pt modelId="{2252EA77-0B87-DF49-A5FE-1271F30CF0A2}" type="pres">
      <dgm:prSet presAssocID="{B303F1FA-F1E7-A942-90F1-7802EB30D448}" presName="centerShape" presStyleLbl="node0" presStyleIdx="0" presStyleCnt="1" custScaleX="104713" custScaleY="110113"/>
      <dgm:spPr/>
      <dgm:t>
        <a:bodyPr/>
        <a:lstStyle/>
        <a:p>
          <a:endParaRPr lang="en-US"/>
        </a:p>
      </dgm:t>
    </dgm:pt>
    <dgm:pt modelId="{B7DBC4EF-F23C-D046-A047-8494EA96FE71}" type="pres">
      <dgm:prSet presAssocID="{662D58F9-4DC6-DE47-9E12-F21B9FD19955}" presName="node" presStyleLbl="node1" presStyleIdx="0" presStyleCnt="6" custScaleX="123074" custScaleY="120721" custRadScaleRad="100013" custRadScaleInc="-4629">
        <dgm:presLayoutVars>
          <dgm:bulletEnabled val="1"/>
        </dgm:presLayoutVars>
      </dgm:prSet>
      <dgm:spPr/>
      <dgm:t>
        <a:bodyPr/>
        <a:lstStyle/>
        <a:p>
          <a:endParaRPr lang="en-US"/>
        </a:p>
      </dgm:t>
    </dgm:pt>
    <dgm:pt modelId="{BBD8B065-85D2-2B4A-8DE5-9EA4595910F9}" type="pres">
      <dgm:prSet presAssocID="{662D58F9-4DC6-DE47-9E12-F21B9FD19955}" presName="dummy" presStyleCnt="0"/>
      <dgm:spPr/>
    </dgm:pt>
    <dgm:pt modelId="{65FACD6F-7E5C-A443-8BAB-04390D6D99DB}" type="pres">
      <dgm:prSet presAssocID="{B9BEF542-94BD-BE40-B53C-FCBAFFBA2656}" presName="sibTrans" presStyleLbl="sibTrans2D1" presStyleIdx="0" presStyleCnt="6"/>
      <dgm:spPr/>
      <dgm:t>
        <a:bodyPr/>
        <a:lstStyle/>
        <a:p>
          <a:endParaRPr lang="en-US"/>
        </a:p>
      </dgm:t>
    </dgm:pt>
    <dgm:pt modelId="{D94BC5B8-18FC-324C-93E8-159FC240A6AC}" type="pres">
      <dgm:prSet presAssocID="{3F9241A4-4789-134C-B27D-7F0EA0B1441F}" presName="node" presStyleLbl="node1" presStyleIdx="1" presStyleCnt="6" custScaleX="123074" custScaleY="120721" custRadScaleRad="98604" custRadScaleInc="-2347">
        <dgm:presLayoutVars>
          <dgm:bulletEnabled val="1"/>
        </dgm:presLayoutVars>
      </dgm:prSet>
      <dgm:spPr/>
      <dgm:t>
        <a:bodyPr/>
        <a:lstStyle/>
        <a:p>
          <a:endParaRPr lang="en-US"/>
        </a:p>
      </dgm:t>
    </dgm:pt>
    <dgm:pt modelId="{787CA167-5953-8341-B500-FBD3C3D56628}" type="pres">
      <dgm:prSet presAssocID="{3F9241A4-4789-134C-B27D-7F0EA0B1441F}" presName="dummy" presStyleCnt="0"/>
      <dgm:spPr/>
    </dgm:pt>
    <dgm:pt modelId="{70553E11-44D4-6B4E-B763-2BAF44465E55}" type="pres">
      <dgm:prSet presAssocID="{D4FAA7EB-89E3-6C40-91B6-514EF026FEEA}" presName="sibTrans" presStyleLbl="sibTrans2D1" presStyleIdx="1" presStyleCnt="6"/>
      <dgm:spPr/>
      <dgm:t>
        <a:bodyPr/>
        <a:lstStyle/>
        <a:p>
          <a:endParaRPr lang="en-US"/>
        </a:p>
      </dgm:t>
    </dgm:pt>
    <dgm:pt modelId="{37B5CE3D-F129-FF47-86BD-F30AC954BEB3}" type="pres">
      <dgm:prSet presAssocID="{DD04FFE7-7D83-4E4C-8AA8-E4B6DFBC41F2}" presName="node" presStyleLbl="node1" presStyleIdx="2" presStyleCnt="6" custScaleX="123074" custScaleY="120721" custRadScaleRad="98604" custRadScaleInc="2347">
        <dgm:presLayoutVars>
          <dgm:bulletEnabled val="1"/>
        </dgm:presLayoutVars>
      </dgm:prSet>
      <dgm:spPr/>
      <dgm:t>
        <a:bodyPr/>
        <a:lstStyle/>
        <a:p>
          <a:endParaRPr lang="en-US"/>
        </a:p>
      </dgm:t>
    </dgm:pt>
    <dgm:pt modelId="{C6DC7E5F-0C23-E84B-B2BA-DE96BBAE941D}" type="pres">
      <dgm:prSet presAssocID="{DD04FFE7-7D83-4E4C-8AA8-E4B6DFBC41F2}" presName="dummy" presStyleCnt="0"/>
      <dgm:spPr/>
    </dgm:pt>
    <dgm:pt modelId="{946BBC75-E129-2046-80A8-B9E760DABF4C}" type="pres">
      <dgm:prSet presAssocID="{C2E12FE2-9720-DE4D-827E-3A3D89D70CDF}" presName="sibTrans" presStyleLbl="sibTrans2D1" presStyleIdx="2" presStyleCnt="6"/>
      <dgm:spPr/>
      <dgm:t>
        <a:bodyPr/>
        <a:lstStyle/>
        <a:p>
          <a:endParaRPr lang="en-US"/>
        </a:p>
      </dgm:t>
    </dgm:pt>
    <dgm:pt modelId="{62FE8FD3-D23C-5E4C-A7DC-A4F06E929655}" type="pres">
      <dgm:prSet presAssocID="{94FE6B7B-8757-2946-A329-276F357FBAAB}" presName="node" presStyleLbl="node1" presStyleIdx="3" presStyleCnt="6" custScaleX="123074" custScaleY="120721" custRadScaleRad="100013" custRadScaleInc="4629">
        <dgm:presLayoutVars>
          <dgm:bulletEnabled val="1"/>
        </dgm:presLayoutVars>
      </dgm:prSet>
      <dgm:spPr/>
      <dgm:t>
        <a:bodyPr/>
        <a:lstStyle/>
        <a:p>
          <a:endParaRPr lang="en-US"/>
        </a:p>
      </dgm:t>
    </dgm:pt>
    <dgm:pt modelId="{2A235159-5A69-404C-B8A0-2E8C5C96425A}" type="pres">
      <dgm:prSet presAssocID="{94FE6B7B-8757-2946-A329-276F357FBAAB}" presName="dummy" presStyleCnt="0"/>
      <dgm:spPr/>
    </dgm:pt>
    <dgm:pt modelId="{B93D5DA4-9C80-624D-BB91-70841A47DB78}" type="pres">
      <dgm:prSet presAssocID="{B6C866C5-024E-2F44-BDAF-50FD83017662}" presName="sibTrans" presStyleLbl="sibTrans2D1" presStyleIdx="3" presStyleCnt="6"/>
      <dgm:spPr/>
      <dgm:t>
        <a:bodyPr/>
        <a:lstStyle/>
        <a:p>
          <a:endParaRPr lang="en-US"/>
        </a:p>
      </dgm:t>
    </dgm:pt>
    <dgm:pt modelId="{A51E2A04-B364-144B-969B-B42BFB246F7A}" type="pres">
      <dgm:prSet presAssocID="{9A7B830E-C821-5A48-9F06-616A2B496155}" presName="node" presStyleLbl="node1" presStyleIdx="4" presStyleCnt="6" custScaleX="123074" custScaleY="120721" custRadScaleRad="101403" custRadScaleInc="2282">
        <dgm:presLayoutVars>
          <dgm:bulletEnabled val="1"/>
        </dgm:presLayoutVars>
      </dgm:prSet>
      <dgm:spPr/>
      <dgm:t>
        <a:bodyPr/>
        <a:lstStyle/>
        <a:p>
          <a:endParaRPr lang="en-US"/>
        </a:p>
      </dgm:t>
    </dgm:pt>
    <dgm:pt modelId="{7289CB9D-C418-9F44-A8B0-97E220BBC449}" type="pres">
      <dgm:prSet presAssocID="{9A7B830E-C821-5A48-9F06-616A2B496155}" presName="dummy" presStyleCnt="0"/>
      <dgm:spPr/>
    </dgm:pt>
    <dgm:pt modelId="{3A6CA0D3-4440-A641-BA57-AF3510AA9270}" type="pres">
      <dgm:prSet presAssocID="{32E0AD76-DEC1-A642-ABB9-5371055B4925}" presName="sibTrans" presStyleLbl="sibTrans2D1" presStyleIdx="4" presStyleCnt="6"/>
      <dgm:spPr/>
      <dgm:t>
        <a:bodyPr/>
        <a:lstStyle/>
        <a:p>
          <a:endParaRPr lang="en-US"/>
        </a:p>
      </dgm:t>
    </dgm:pt>
    <dgm:pt modelId="{E38E0A41-1D6C-1942-8CAA-3E31EC941CC8}" type="pres">
      <dgm:prSet presAssocID="{F9AF49C4-E11B-A541-8277-11C52578C329}" presName="node" presStyleLbl="node1" presStyleIdx="5" presStyleCnt="6" custScaleX="123074" custScaleY="120721" custRadScaleRad="101403" custRadScaleInc="-2282">
        <dgm:presLayoutVars>
          <dgm:bulletEnabled val="1"/>
        </dgm:presLayoutVars>
      </dgm:prSet>
      <dgm:spPr/>
      <dgm:t>
        <a:bodyPr/>
        <a:lstStyle/>
        <a:p>
          <a:endParaRPr lang="en-US"/>
        </a:p>
      </dgm:t>
    </dgm:pt>
    <dgm:pt modelId="{860FC35D-24E6-854B-9B50-DAF6C7A94285}" type="pres">
      <dgm:prSet presAssocID="{F9AF49C4-E11B-A541-8277-11C52578C329}" presName="dummy" presStyleCnt="0"/>
      <dgm:spPr/>
    </dgm:pt>
    <dgm:pt modelId="{0A795FF2-684E-594B-83A8-3B6FAD87F170}" type="pres">
      <dgm:prSet presAssocID="{53672E5E-E8A2-A745-AA25-43B1B49D9A72}" presName="sibTrans" presStyleLbl="sibTrans2D1" presStyleIdx="5" presStyleCnt="6"/>
      <dgm:spPr/>
      <dgm:t>
        <a:bodyPr/>
        <a:lstStyle/>
        <a:p>
          <a:endParaRPr lang="en-US"/>
        </a:p>
      </dgm:t>
    </dgm:pt>
  </dgm:ptLst>
  <dgm:cxnLst>
    <dgm:cxn modelId="{CDC654CA-CF12-48C8-9C5B-8F0FE2EA99B4}" type="presOf" srcId="{B9BEF542-94BD-BE40-B53C-FCBAFFBA2656}" destId="{65FACD6F-7E5C-A443-8BAB-04390D6D99DB}" srcOrd="0" destOrd="0" presId="urn:microsoft.com/office/officeart/2005/8/layout/radial6"/>
    <dgm:cxn modelId="{8C3AC8B1-1DBD-4D3F-B11C-CFCF6E3D67AD}" type="presOf" srcId="{3F9241A4-4789-134C-B27D-7F0EA0B1441F}" destId="{D94BC5B8-18FC-324C-93E8-159FC240A6AC}" srcOrd="0" destOrd="0" presId="urn:microsoft.com/office/officeart/2005/8/layout/radial6"/>
    <dgm:cxn modelId="{3E60393E-145B-4A28-BF13-B6E58AA28DC1}" type="presOf" srcId="{53672E5E-E8A2-A745-AA25-43B1B49D9A72}" destId="{0A795FF2-684E-594B-83A8-3B6FAD87F170}" srcOrd="0" destOrd="0" presId="urn:microsoft.com/office/officeart/2005/8/layout/radial6"/>
    <dgm:cxn modelId="{D998F527-1AB9-4E86-BBDB-C64D3F79B982}" type="presOf" srcId="{94FE6B7B-8757-2946-A329-276F357FBAAB}" destId="{62FE8FD3-D23C-5E4C-A7DC-A4F06E929655}" srcOrd="0" destOrd="0" presId="urn:microsoft.com/office/officeart/2005/8/layout/radial6"/>
    <dgm:cxn modelId="{CA0D0A88-3D82-4E15-B138-508C0F9F3697}" type="presOf" srcId="{9A7B830E-C821-5A48-9F06-616A2B496155}" destId="{A51E2A04-B364-144B-969B-B42BFB246F7A}" srcOrd="0" destOrd="0" presId="urn:microsoft.com/office/officeart/2005/8/layout/radial6"/>
    <dgm:cxn modelId="{80FE0D5C-E1C7-4850-B252-832B62A5B4E3}" type="presOf" srcId="{C2E12FE2-9720-DE4D-827E-3A3D89D70CDF}" destId="{946BBC75-E129-2046-80A8-B9E760DABF4C}" srcOrd="0" destOrd="0" presId="urn:microsoft.com/office/officeart/2005/8/layout/radial6"/>
    <dgm:cxn modelId="{74ABF615-938A-C642-8E16-4F28411B8907}" srcId="{B303F1FA-F1E7-A942-90F1-7802EB30D448}" destId="{94FE6B7B-8757-2946-A329-276F357FBAAB}" srcOrd="3" destOrd="0" parTransId="{5DAC082F-3A47-014C-8F9D-050D22BE104E}" sibTransId="{B6C866C5-024E-2F44-BDAF-50FD83017662}"/>
    <dgm:cxn modelId="{ADA7D121-B5D9-3C48-A3E2-B488828674FB}" srcId="{B303F1FA-F1E7-A942-90F1-7802EB30D448}" destId="{F9AF49C4-E11B-A541-8277-11C52578C329}" srcOrd="5" destOrd="0" parTransId="{FC1B3DDA-16F9-B149-8B09-AE2F0B6FFFBF}" sibTransId="{53672E5E-E8A2-A745-AA25-43B1B49D9A72}"/>
    <dgm:cxn modelId="{4419F8B8-2117-0F43-9E6F-57639EB5A9ED}" srcId="{B303F1FA-F1E7-A942-90F1-7802EB30D448}" destId="{3F9241A4-4789-134C-B27D-7F0EA0B1441F}" srcOrd="1" destOrd="0" parTransId="{66D4DD77-9FB4-7849-937F-8F90CAD4F5A4}" sibTransId="{D4FAA7EB-89E3-6C40-91B6-514EF026FEEA}"/>
    <dgm:cxn modelId="{E13397C4-1751-438D-B39A-0F18145B1165}" type="presOf" srcId="{F3CBFA0C-6692-8D40-A424-657C5448FF9F}" destId="{01DDA98A-97B3-904A-8336-FE66CB695B80}" srcOrd="0" destOrd="0" presId="urn:microsoft.com/office/officeart/2005/8/layout/radial6"/>
    <dgm:cxn modelId="{20EE6908-8114-3944-B7AF-A906D8F85E21}" srcId="{B303F1FA-F1E7-A942-90F1-7802EB30D448}" destId="{DD04FFE7-7D83-4E4C-8AA8-E4B6DFBC41F2}" srcOrd="2" destOrd="0" parTransId="{D07B26B5-E927-2A43-9C53-594C17DFE032}" sibTransId="{C2E12FE2-9720-DE4D-827E-3A3D89D70CDF}"/>
    <dgm:cxn modelId="{F3FCBC2D-DFB2-4AA1-A258-015C80AC926E}" type="presOf" srcId="{662D58F9-4DC6-DE47-9E12-F21B9FD19955}" destId="{B7DBC4EF-F23C-D046-A047-8494EA96FE71}" srcOrd="0" destOrd="0" presId="urn:microsoft.com/office/officeart/2005/8/layout/radial6"/>
    <dgm:cxn modelId="{3DE953DB-8C69-488D-A46A-FC36BC561A73}" type="presOf" srcId="{D4FAA7EB-89E3-6C40-91B6-514EF026FEEA}" destId="{70553E11-44D4-6B4E-B763-2BAF44465E55}" srcOrd="0" destOrd="0" presId="urn:microsoft.com/office/officeart/2005/8/layout/radial6"/>
    <dgm:cxn modelId="{F8780C5D-C60E-4D0E-BE9B-1FD6932D0397}" type="presOf" srcId="{32E0AD76-DEC1-A642-ABB9-5371055B4925}" destId="{3A6CA0D3-4440-A641-BA57-AF3510AA9270}" srcOrd="0" destOrd="0" presId="urn:microsoft.com/office/officeart/2005/8/layout/radial6"/>
    <dgm:cxn modelId="{5501C43F-D791-476B-80BC-3341F0294627}" type="presOf" srcId="{B6C866C5-024E-2F44-BDAF-50FD83017662}" destId="{B93D5DA4-9C80-624D-BB91-70841A47DB78}" srcOrd="0" destOrd="0" presId="urn:microsoft.com/office/officeart/2005/8/layout/radial6"/>
    <dgm:cxn modelId="{5F3F37D7-EEEC-4F44-82CF-7938F72E31CA}" srcId="{B303F1FA-F1E7-A942-90F1-7802EB30D448}" destId="{9A7B830E-C821-5A48-9F06-616A2B496155}" srcOrd="4" destOrd="0" parTransId="{B1DE8414-0C0B-0749-9FCD-F3FF62BC2C5D}" sibTransId="{32E0AD76-DEC1-A642-ABB9-5371055B4925}"/>
    <dgm:cxn modelId="{3E551E1D-0DCE-A54F-AEE5-AA26E2E09CBF}" srcId="{B303F1FA-F1E7-A942-90F1-7802EB30D448}" destId="{662D58F9-4DC6-DE47-9E12-F21B9FD19955}" srcOrd="0" destOrd="0" parTransId="{24500237-22CB-0847-8D86-98B16CE873D2}" sibTransId="{B9BEF542-94BD-BE40-B53C-FCBAFFBA2656}"/>
    <dgm:cxn modelId="{6548F6B8-4A2F-FD4D-98FD-030883F458B1}" srcId="{F3CBFA0C-6692-8D40-A424-657C5448FF9F}" destId="{B303F1FA-F1E7-A942-90F1-7802EB30D448}" srcOrd="0" destOrd="0" parTransId="{0C6C42F5-4418-C04A-B4A4-C65F36F68EF9}" sibTransId="{8B390F0A-1534-7B44-A9DC-7AD5C156BD06}"/>
    <dgm:cxn modelId="{29AE1C9A-FE19-498E-911A-77268B6EFCF7}" type="presOf" srcId="{B303F1FA-F1E7-A942-90F1-7802EB30D448}" destId="{2252EA77-0B87-DF49-A5FE-1271F30CF0A2}" srcOrd="0" destOrd="0" presId="urn:microsoft.com/office/officeart/2005/8/layout/radial6"/>
    <dgm:cxn modelId="{31707659-C2F8-4F93-9766-8E5963E130DF}" type="presOf" srcId="{F9AF49C4-E11B-A541-8277-11C52578C329}" destId="{E38E0A41-1D6C-1942-8CAA-3E31EC941CC8}" srcOrd="0" destOrd="0" presId="urn:microsoft.com/office/officeart/2005/8/layout/radial6"/>
    <dgm:cxn modelId="{E410CE40-8EFF-4E41-9727-01C423C53E18}" type="presOf" srcId="{DD04FFE7-7D83-4E4C-8AA8-E4B6DFBC41F2}" destId="{37B5CE3D-F129-FF47-86BD-F30AC954BEB3}" srcOrd="0" destOrd="0" presId="urn:microsoft.com/office/officeart/2005/8/layout/radial6"/>
    <dgm:cxn modelId="{4F5D179E-DC88-4A95-B6EB-38B42592327C}" type="presParOf" srcId="{01DDA98A-97B3-904A-8336-FE66CB695B80}" destId="{2252EA77-0B87-DF49-A5FE-1271F30CF0A2}" srcOrd="0" destOrd="0" presId="urn:microsoft.com/office/officeart/2005/8/layout/radial6"/>
    <dgm:cxn modelId="{44AFA829-54DC-4655-A024-CFE69F97549A}" type="presParOf" srcId="{01DDA98A-97B3-904A-8336-FE66CB695B80}" destId="{B7DBC4EF-F23C-D046-A047-8494EA96FE71}" srcOrd="1" destOrd="0" presId="urn:microsoft.com/office/officeart/2005/8/layout/radial6"/>
    <dgm:cxn modelId="{3A293430-F056-473C-B01D-55F8395A39FF}" type="presParOf" srcId="{01DDA98A-97B3-904A-8336-FE66CB695B80}" destId="{BBD8B065-85D2-2B4A-8DE5-9EA4595910F9}" srcOrd="2" destOrd="0" presId="urn:microsoft.com/office/officeart/2005/8/layout/radial6"/>
    <dgm:cxn modelId="{83D78EC9-8451-4EA6-976B-D5B9D5B27175}" type="presParOf" srcId="{01DDA98A-97B3-904A-8336-FE66CB695B80}" destId="{65FACD6F-7E5C-A443-8BAB-04390D6D99DB}" srcOrd="3" destOrd="0" presId="urn:microsoft.com/office/officeart/2005/8/layout/radial6"/>
    <dgm:cxn modelId="{16DC0795-5695-4164-B776-090908B46FF0}" type="presParOf" srcId="{01DDA98A-97B3-904A-8336-FE66CB695B80}" destId="{D94BC5B8-18FC-324C-93E8-159FC240A6AC}" srcOrd="4" destOrd="0" presId="urn:microsoft.com/office/officeart/2005/8/layout/radial6"/>
    <dgm:cxn modelId="{1CFE84FC-7DDA-4373-BDE9-A28119807EDD}" type="presParOf" srcId="{01DDA98A-97B3-904A-8336-FE66CB695B80}" destId="{787CA167-5953-8341-B500-FBD3C3D56628}" srcOrd="5" destOrd="0" presId="urn:microsoft.com/office/officeart/2005/8/layout/radial6"/>
    <dgm:cxn modelId="{5CB6FF77-3248-4B55-B1E0-F8328F1103B5}" type="presParOf" srcId="{01DDA98A-97B3-904A-8336-FE66CB695B80}" destId="{70553E11-44D4-6B4E-B763-2BAF44465E55}" srcOrd="6" destOrd="0" presId="urn:microsoft.com/office/officeart/2005/8/layout/radial6"/>
    <dgm:cxn modelId="{209AA4C5-3978-4DF6-B576-8D775F93A0D7}" type="presParOf" srcId="{01DDA98A-97B3-904A-8336-FE66CB695B80}" destId="{37B5CE3D-F129-FF47-86BD-F30AC954BEB3}" srcOrd="7" destOrd="0" presId="urn:microsoft.com/office/officeart/2005/8/layout/radial6"/>
    <dgm:cxn modelId="{A6675866-7E32-4D88-A44D-3E2B28AF6B56}" type="presParOf" srcId="{01DDA98A-97B3-904A-8336-FE66CB695B80}" destId="{C6DC7E5F-0C23-E84B-B2BA-DE96BBAE941D}" srcOrd="8" destOrd="0" presId="urn:microsoft.com/office/officeart/2005/8/layout/radial6"/>
    <dgm:cxn modelId="{86366E93-0312-40DF-8B18-CCF11CA3DDF4}" type="presParOf" srcId="{01DDA98A-97B3-904A-8336-FE66CB695B80}" destId="{946BBC75-E129-2046-80A8-B9E760DABF4C}" srcOrd="9" destOrd="0" presId="urn:microsoft.com/office/officeart/2005/8/layout/radial6"/>
    <dgm:cxn modelId="{7761CD4B-375D-483E-8175-43E6531D442D}" type="presParOf" srcId="{01DDA98A-97B3-904A-8336-FE66CB695B80}" destId="{62FE8FD3-D23C-5E4C-A7DC-A4F06E929655}" srcOrd="10" destOrd="0" presId="urn:microsoft.com/office/officeart/2005/8/layout/radial6"/>
    <dgm:cxn modelId="{3D032ED4-5EBB-4244-ABCF-345E1867C64E}" type="presParOf" srcId="{01DDA98A-97B3-904A-8336-FE66CB695B80}" destId="{2A235159-5A69-404C-B8A0-2E8C5C96425A}" srcOrd="11" destOrd="0" presId="urn:microsoft.com/office/officeart/2005/8/layout/radial6"/>
    <dgm:cxn modelId="{E5FA1A5B-03E3-431C-B672-DAEA8BA3C8F7}" type="presParOf" srcId="{01DDA98A-97B3-904A-8336-FE66CB695B80}" destId="{B93D5DA4-9C80-624D-BB91-70841A47DB78}" srcOrd="12" destOrd="0" presId="urn:microsoft.com/office/officeart/2005/8/layout/radial6"/>
    <dgm:cxn modelId="{1738A439-FC7E-4633-B0B3-A0477D324273}" type="presParOf" srcId="{01DDA98A-97B3-904A-8336-FE66CB695B80}" destId="{A51E2A04-B364-144B-969B-B42BFB246F7A}" srcOrd="13" destOrd="0" presId="urn:microsoft.com/office/officeart/2005/8/layout/radial6"/>
    <dgm:cxn modelId="{6343670E-90AF-447E-AD8A-F0EBCEEB8BB8}" type="presParOf" srcId="{01DDA98A-97B3-904A-8336-FE66CB695B80}" destId="{7289CB9D-C418-9F44-A8B0-97E220BBC449}" srcOrd="14" destOrd="0" presId="urn:microsoft.com/office/officeart/2005/8/layout/radial6"/>
    <dgm:cxn modelId="{BD9A0325-DAA9-488E-AA6C-4BC260DB52C8}" type="presParOf" srcId="{01DDA98A-97B3-904A-8336-FE66CB695B80}" destId="{3A6CA0D3-4440-A641-BA57-AF3510AA9270}" srcOrd="15" destOrd="0" presId="urn:microsoft.com/office/officeart/2005/8/layout/radial6"/>
    <dgm:cxn modelId="{BA39FDB6-6F91-413F-9254-8BC0EEED13F5}" type="presParOf" srcId="{01DDA98A-97B3-904A-8336-FE66CB695B80}" destId="{E38E0A41-1D6C-1942-8CAA-3E31EC941CC8}" srcOrd="16" destOrd="0" presId="urn:microsoft.com/office/officeart/2005/8/layout/radial6"/>
    <dgm:cxn modelId="{B1EC9F02-4B55-4301-B598-ABA7CE7AF1B1}" type="presParOf" srcId="{01DDA98A-97B3-904A-8336-FE66CB695B80}" destId="{860FC35D-24E6-854B-9B50-DAF6C7A94285}" srcOrd="17" destOrd="0" presId="urn:microsoft.com/office/officeart/2005/8/layout/radial6"/>
    <dgm:cxn modelId="{4E886C24-0101-4371-AE8D-8C6A509251CC}" type="presParOf" srcId="{01DDA98A-97B3-904A-8336-FE66CB695B80}" destId="{0A795FF2-684E-594B-83A8-3B6FAD87F170}"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33537-F768-8246-BD87-FFED8A030370}" type="doc">
      <dgm:prSet loTypeId="urn:microsoft.com/office/officeart/2005/8/layout/pList1#2" loCatId="list" qsTypeId="urn:microsoft.com/office/officeart/2005/8/quickstyle/simple4" qsCatId="simple" csTypeId="urn:microsoft.com/office/officeart/2005/8/colors/accent1_2" csCatId="accent1" phldr="1"/>
      <dgm:spPr/>
      <dgm:t>
        <a:bodyPr/>
        <a:lstStyle/>
        <a:p>
          <a:endParaRPr lang="en-US"/>
        </a:p>
      </dgm:t>
    </dgm:pt>
    <dgm:pt modelId="{C0F6D416-4AE1-D34B-AA41-27224AA4852C}">
      <dgm:prSet/>
      <dgm:spPr/>
      <dgm:t>
        <a:bodyPr/>
        <a:lstStyle/>
        <a:p>
          <a:r>
            <a:rPr lang="en-US" dirty="0" smtClean="0"/>
            <a:t>Test-taker resources</a:t>
          </a:r>
          <a:endParaRPr lang="en-US" dirty="0"/>
        </a:p>
      </dgm:t>
    </dgm:pt>
    <dgm:pt modelId="{AA0695CD-8B2A-2A4C-9E26-3BB10775A1A2}" type="parTrans" cxnId="{9ABDC6CC-D216-F745-B732-26211FD3639E}">
      <dgm:prSet/>
      <dgm:spPr/>
      <dgm:t>
        <a:bodyPr/>
        <a:lstStyle/>
        <a:p>
          <a:endParaRPr lang="en-US"/>
        </a:p>
      </dgm:t>
    </dgm:pt>
    <dgm:pt modelId="{76CED5A6-033D-F74B-BA8E-A4F88B2F106F}" type="sibTrans" cxnId="{9ABDC6CC-D216-F745-B732-26211FD3639E}">
      <dgm:prSet/>
      <dgm:spPr/>
      <dgm:t>
        <a:bodyPr/>
        <a:lstStyle/>
        <a:p>
          <a:endParaRPr lang="en-US"/>
        </a:p>
      </dgm:t>
    </dgm:pt>
    <dgm:pt modelId="{7ACDEDF0-16BB-354C-995D-2659B40BF0F8}">
      <dgm:prSet phldrT="[Text]"/>
      <dgm:spPr/>
      <dgm:t>
        <a:bodyPr/>
        <a:lstStyle/>
        <a:p>
          <a:r>
            <a:rPr lang="en-US" dirty="0" smtClean="0"/>
            <a:t>Multimedia outreach</a:t>
          </a:r>
          <a:endParaRPr lang="en-US" dirty="0"/>
        </a:p>
      </dgm:t>
    </dgm:pt>
    <dgm:pt modelId="{5B11BC9F-C3AC-F840-A515-EA468CCE3BAF}" type="parTrans" cxnId="{F9C12F39-1955-DB49-BD41-1A578D0CF6E4}">
      <dgm:prSet/>
      <dgm:spPr/>
      <dgm:t>
        <a:bodyPr/>
        <a:lstStyle/>
        <a:p>
          <a:endParaRPr lang="en-US"/>
        </a:p>
      </dgm:t>
    </dgm:pt>
    <dgm:pt modelId="{E7930021-7B17-4941-A393-5D32EB419411}" type="sibTrans" cxnId="{F9C12F39-1955-DB49-BD41-1A578D0CF6E4}">
      <dgm:prSet/>
      <dgm:spPr/>
      <dgm:t>
        <a:bodyPr/>
        <a:lstStyle/>
        <a:p>
          <a:endParaRPr lang="en-US"/>
        </a:p>
      </dgm:t>
    </dgm:pt>
    <dgm:pt modelId="{2315CE80-4D95-1846-AB7F-56C72208C484}">
      <dgm:prSet phldrT="[Text]"/>
      <dgm:spPr/>
      <dgm:t>
        <a:bodyPr/>
        <a:lstStyle/>
        <a:p>
          <a:r>
            <a:rPr lang="en-US" dirty="0" smtClean="0"/>
            <a:t>Video profiles of success</a:t>
          </a:r>
          <a:endParaRPr lang="en-US" dirty="0"/>
        </a:p>
      </dgm:t>
    </dgm:pt>
    <dgm:pt modelId="{B8A892BB-BB70-994B-B4EC-064FFD1D3CB8}" type="parTrans" cxnId="{46691492-1811-CF4E-878F-D60940023677}">
      <dgm:prSet/>
      <dgm:spPr/>
      <dgm:t>
        <a:bodyPr/>
        <a:lstStyle/>
        <a:p>
          <a:endParaRPr lang="en-US"/>
        </a:p>
      </dgm:t>
    </dgm:pt>
    <dgm:pt modelId="{034F1B2B-5353-5745-BB8F-70B472744BAC}" type="sibTrans" cxnId="{46691492-1811-CF4E-878F-D60940023677}">
      <dgm:prSet/>
      <dgm:spPr/>
      <dgm:t>
        <a:bodyPr/>
        <a:lstStyle/>
        <a:p>
          <a:endParaRPr lang="en-US"/>
        </a:p>
      </dgm:t>
    </dgm:pt>
    <dgm:pt modelId="{76BDDCE5-3B42-3343-B267-314E8168C317}">
      <dgm:prSet/>
      <dgm:spPr/>
      <dgm:t>
        <a:bodyPr/>
        <a:lstStyle/>
        <a:p>
          <a:r>
            <a:rPr lang="en-US" dirty="0" smtClean="0"/>
            <a:t>Online tutorials and training</a:t>
          </a:r>
          <a:endParaRPr lang="en-US" dirty="0"/>
        </a:p>
      </dgm:t>
    </dgm:pt>
    <dgm:pt modelId="{3D3D2974-A90E-8542-B21A-3423ED908D69}" type="parTrans" cxnId="{4C5F9578-D046-2141-B1DB-DE4379FD6B13}">
      <dgm:prSet/>
      <dgm:spPr/>
      <dgm:t>
        <a:bodyPr/>
        <a:lstStyle/>
        <a:p>
          <a:endParaRPr lang="en-US"/>
        </a:p>
      </dgm:t>
    </dgm:pt>
    <dgm:pt modelId="{41DBFDC8-7E20-8443-9052-198F469A8405}" type="sibTrans" cxnId="{4C5F9578-D046-2141-B1DB-DE4379FD6B13}">
      <dgm:prSet/>
      <dgm:spPr/>
      <dgm:t>
        <a:bodyPr/>
        <a:lstStyle/>
        <a:p>
          <a:endParaRPr lang="en-US"/>
        </a:p>
      </dgm:t>
    </dgm:pt>
    <dgm:pt modelId="{40B2DC66-E88A-504E-8789-F535762C844E}">
      <dgm:prSet phldrT="[Text]"/>
      <dgm:spPr/>
      <dgm:t>
        <a:bodyPr/>
        <a:lstStyle/>
        <a:p>
          <a:r>
            <a:rPr lang="en-US" dirty="0" smtClean="0"/>
            <a:t>Brand resources for local programs</a:t>
          </a:r>
          <a:endParaRPr lang="en-US" dirty="0"/>
        </a:p>
      </dgm:t>
    </dgm:pt>
    <dgm:pt modelId="{779968B4-5B11-0D47-A8CB-F1E32219DC5C}" type="parTrans" cxnId="{AFF65875-6C75-524A-99F2-F4F607B9F845}">
      <dgm:prSet/>
      <dgm:spPr/>
      <dgm:t>
        <a:bodyPr/>
        <a:lstStyle/>
        <a:p>
          <a:endParaRPr lang="en-US"/>
        </a:p>
      </dgm:t>
    </dgm:pt>
    <dgm:pt modelId="{223BECD2-A90A-154B-9E12-9A84B2A750A1}" type="sibTrans" cxnId="{AFF65875-6C75-524A-99F2-F4F607B9F845}">
      <dgm:prSet/>
      <dgm:spPr/>
      <dgm:t>
        <a:bodyPr/>
        <a:lstStyle/>
        <a:p>
          <a:endParaRPr lang="en-US"/>
        </a:p>
      </dgm:t>
    </dgm:pt>
    <dgm:pt modelId="{3D9A9959-EBE2-7343-8745-9B7F687C3CC5}">
      <dgm:prSet phldrT="[Text]"/>
      <dgm:spPr/>
      <dgm:t>
        <a:bodyPr/>
        <a:lstStyle/>
        <a:p>
          <a:r>
            <a:rPr lang="en-US" dirty="0" smtClean="0"/>
            <a:t>Research on adult learners</a:t>
          </a:r>
          <a:endParaRPr lang="en-US" dirty="0"/>
        </a:p>
      </dgm:t>
    </dgm:pt>
    <dgm:pt modelId="{00A300DE-9091-DF4A-A772-D22949BC6DFE}" type="parTrans" cxnId="{93EE9882-3960-E64E-BD55-D65CF705BEEE}">
      <dgm:prSet/>
      <dgm:spPr/>
      <dgm:t>
        <a:bodyPr/>
        <a:lstStyle/>
        <a:p>
          <a:endParaRPr lang="en-US"/>
        </a:p>
      </dgm:t>
    </dgm:pt>
    <dgm:pt modelId="{B2CEC498-1446-414A-95F7-A2EAD4B02602}" type="sibTrans" cxnId="{93EE9882-3960-E64E-BD55-D65CF705BEEE}">
      <dgm:prSet/>
      <dgm:spPr/>
      <dgm:t>
        <a:bodyPr/>
        <a:lstStyle/>
        <a:p>
          <a:endParaRPr lang="en-US"/>
        </a:p>
      </dgm:t>
    </dgm:pt>
    <dgm:pt modelId="{13313EDD-3CBF-AF46-9F27-94D991DE743C}">
      <dgm:prSet/>
      <dgm:spPr/>
      <dgm:t>
        <a:bodyPr/>
        <a:lstStyle/>
        <a:p>
          <a:r>
            <a:rPr lang="en-US" dirty="0" smtClean="0"/>
            <a:t>One-stop shop for practice materials</a:t>
          </a:r>
          <a:endParaRPr lang="en-US" dirty="0"/>
        </a:p>
      </dgm:t>
    </dgm:pt>
    <dgm:pt modelId="{4BE360A7-DA61-1745-AA54-2BA76AEBBAA7}" type="parTrans" cxnId="{DF713093-0094-404D-94E2-9DED9C81AED7}">
      <dgm:prSet/>
      <dgm:spPr/>
      <dgm:t>
        <a:bodyPr/>
        <a:lstStyle/>
        <a:p>
          <a:endParaRPr lang="en-US"/>
        </a:p>
      </dgm:t>
    </dgm:pt>
    <dgm:pt modelId="{029FE178-E149-FE46-826E-12FFBDEEE0CC}" type="sibTrans" cxnId="{DF713093-0094-404D-94E2-9DED9C81AED7}">
      <dgm:prSet/>
      <dgm:spPr/>
      <dgm:t>
        <a:bodyPr/>
        <a:lstStyle/>
        <a:p>
          <a:endParaRPr lang="en-US"/>
        </a:p>
      </dgm:t>
    </dgm:pt>
    <dgm:pt modelId="{488FAB8F-B52E-5B4E-9A56-49D2272C7B6A}">
      <dgm:prSet phldrT="[Text]"/>
      <dgm:spPr/>
      <dgm:t>
        <a:bodyPr/>
        <a:lstStyle/>
        <a:p>
          <a:r>
            <a:rPr lang="en-US" dirty="0" smtClean="0"/>
            <a:t>Webinars</a:t>
          </a:r>
          <a:endParaRPr lang="en-US" dirty="0"/>
        </a:p>
      </dgm:t>
    </dgm:pt>
    <dgm:pt modelId="{45E8894A-AC4A-3743-A201-542F0C36AD5B}" type="parTrans" cxnId="{CC61EBB5-974B-C945-8295-EFF4B13C1557}">
      <dgm:prSet/>
      <dgm:spPr/>
      <dgm:t>
        <a:bodyPr/>
        <a:lstStyle/>
        <a:p>
          <a:endParaRPr lang="en-US"/>
        </a:p>
      </dgm:t>
    </dgm:pt>
    <dgm:pt modelId="{20819BE3-0889-7844-A9A8-5A135306182C}" type="sibTrans" cxnId="{CC61EBB5-974B-C945-8295-EFF4B13C1557}">
      <dgm:prSet/>
      <dgm:spPr/>
      <dgm:t>
        <a:bodyPr/>
        <a:lstStyle/>
        <a:p>
          <a:endParaRPr lang="en-US"/>
        </a:p>
      </dgm:t>
    </dgm:pt>
    <dgm:pt modelId="{BEC591C5-3B70-2E46-84FC-106635D5C0FC}" type="pres">
      <dgm:prSet presAssocID="{6BA33537-F768-8246-BD87-FFED8A030370}" presName="Name0" presStyleCnt="0">
        <dgm:presLayoutVars>
          <dgm:dir/>
          <dgm:resizeHandles val="exact"/>
        </dgm:presLayoutVars>
      </dgm:prSet>
      <dgm:spPr/>
      <dgm:t>
        <a:bodyPr/>
        <a:lstStyle/>
        <a:p>
          <a:endParaRPr lang="en-US"/>
        </a:p>
      </dgm:t>
    </dgm:pt>
    <dgm:pt modelId="{7636181E-198F-0941-B445-7D29BC4E5369}" type="pres">
      <dgm:prSet presAssocID="{76BDDCE5-3B42-3343-B267-314E8168C317}" presName="compNode" presStyleCnt="0"/>
      <dgm:spPr/>
    </dgm:pt>
    <dgm:pt modelId="{C52CF589-B0E3-0F43-9580-99934B5FB3E3}" type="pres">
      <dgm:prSet presAssocID="{76BDDCE5-3B42-3343-B267-314E8168C317}" presName="pictRect" presStyleLbl="node1" presStyleIdx="0" presStyleCnt="8" custLinFactNeighborX="4182" custLinFactNeighborY="-15264"/>
      <dgm:spPr>
        <a:blipFill rotWithShape="0">
          <a:blip xmlns:r="http://schemas.openxmlformats.org/officeDocument/2006/relationships" r:embed="rId1"/>
          <a:stretch>
            <a:fillRect/>
          </a:stretch>
        </a:blipFill>
      </dgm:spPr>
    </dgm:pt>
    <dgm:pt modelId="{B3195930-D7D8-174F-8A98-2D63EBD35452}" type="pres">
      <dgm:prSet presAssocID="{76BDDCE5-3B42-3343-B267-314E8168C317}" presName="textRect" presStyleLbl="revTx" presStyleIdx="0" presStyleCnt="8">
        <dgm:presLayoutVars>
          <dgm:bulletEnabled val="1"/>
        </dgm:presLayoutVars>
      </dgm:prSet>
      <dgm:spPr/>
      <dgm:t>
        <a:bodyPr/>
        <a:lstStyle/>
        <a:p>
          <a:endParaRPr lang="en-US"/>
        </a:p>
      </dgm:t>
    </dgm:pt>
    <dgm:pt modelId="{2F2DE981-323D-944F-BF8A-8EF6054636D0}" type="pres">
      <dgm:prSet presAssocID="{41DBFDC8-7E20-8443-9052-198F469A8405}" presName="sibTrans" presStyleLbl="sibTrans2D1" presStyleIdx="0" presStyleCnt="0"/>
      <dgm:spPr/>
      <dgm:t>
        <a:bodyPr/>
        <a:lstStyle/>
        <a:p>
          <a:endParaRPr lang="en-US"/>
        </a:p>
      </dgm:t>
    </dgm:pt>
    <dgm:pt modelId="{141D4BE9-5CCA-D944-8DB3-356FBDEEF17E}" type="pres">
      <dgm:prSet presAssocID="{C0F6D416-4AE1-D34B-AA41-27224AA4852C}" presName="compNode" presStyleCnt="0"/>
      <dgm:spPr/>
    </dgm:pt>
    <dgm:pt modelId="{5F55DF9B-3935-6448-8DE4-BBCDF892AEC2}" type="pres">
      <dgm:prSet presAssocID="{C0F6D416-4AE1-D34B-AA41-27224AA4852C}" presName="pictRect" presStyleLbl="node1" presStyleIdx="1" presStyleCnt="8"/>
      <dgm:spPr>
        <a:blipFill rotWithShape="0">
          <a:blip xmlns:r="http://schemas.openxmlformats.org/officeDocument/2006/relationships" r:embed="rId2"/>
          <a:stretch>
            <a:fillRect/>
          </a:stretch>
        </a:blipFill>
      </dgm:spPr>
    </dgm:pt>
    <dgm:pt modelId="{3F93FFF4-33E1-3F41-AB07-CD235D0D31CB}" type="pres">
      <dgm:prSet presAssocID="{C0F6D416-4AE1-D34B-AA41-27224AA4852C}" presName="textRect" presStyleLbl="revTx" presStyleIdx="1" presStyleCnt="8">
        <dgm:presLayoutVars>
          <dgm:bulletEnabled val="1"/>
        </dgm:presLayoutVars>
      </dgm:prSet>
      <dgm:spPr/>
      <dgm:t>
        <a:bodyPr/>
        <a:lstStyle/>
        <a:p>
          <a:endParaRPr lang="en-US"/>
        </a:p>
      </dgm:t>
    </dgm:pt>
    <dgm:pt modelId="{CFABC882-00C4-3348-8C95-B1B500C8C43D}" type="pres">
      <dgm:prSet presAssocID="{76CED5A6-033D-F74B-BA8E-A4F88B2F106F}" presName="sibTrans" presStyleLbl="sibTrans2D1" presStyleIdx="0" presStyleCnt="0"/>
      <dgm:spPr/>
      <dgm:t>
        <a:bodyPr/>
        <a:lstStyle/>
        <a:p>
          <a:endParaRPr lang="en-US"/>
        </a:p>
      </dgm:t>
    </dgm:pt>
    <dgm:pt modelId="{6E4A422A-BFA3-074D-919A-0AB634F91BE1}" type="pres">
      <dgm:prSet presAssocID="{13313EDD-3CBF-AF46-9F27-94D991DE743C}" presName="compNode" presStyleCnt="0"/>
      <dgm:spPr/>
    </dgm:pt>
    <dgm:pt modelId="{12224C14-031B-1543-8752-9C36F550AF6D}" type="pres">
      <dgm:prSet presAssocID="{13313EDD-3CBF-AF46-9F27-94D991DE743C}" presName="pictRect" presStyleLbl="node1" presStyleIdx="2" presStyleCnt="8"/>
      <dgm:spPr>
        <a:blipFill rotWithShape="0">
          <a:blip xmlns:r="http://schemas.openxmlformats.org/officeDocument/2006/relationships" r:embed="rId3"/>
          <a:stretch>
            <a:fillRect/>
          </a:stretch>
        </a:blipFill>
      </dgm:spPr>
    </dgm:pt>
    <dgm:pt modelId="{23C21A89-1472-1F45-9F9C-993C8281F2BA}" type="pres">
      <dgm:prSet presAssocID="{13313EDD-3CBF-AF46-9F27-94D991DE743C}" presName="textRect" presStyleLbl="revTx" presStyleIdx="2" presStyleCnt="8">
        <dgm:presLayoutVars>
          <dgm:bulletEnabled val="1"/>
        </dgm:presLayoutVars>
      </dgm:prSet>
      <dgm:spPr/>
      <dgm:t>
        <a:bodyPr/>
        <a:lstStyle/>
        <a:p>
          <a:endParaRPr lang="en-US"/>
        </a:p>
      </dgm:t>
    </dgm:pt>
    <dgm:pt modelId="{5B8DA292-E6B3-044C-8CFF-EEB302F05323}" type="pres">
      <dgm:prSet presAssocID="{029FE178-E149-FE46-826E-12FFBDEEE0CC}" presName="sibTrans" presStyleLbl="sibTrans2D1" presStyleIdx="0" presStyleCnt="0"/>
      <dgm:spPr/>
      <dgm:t>
        <a:bodyPr/>
        <a:lstStyle/>
        <a:p>
          <a:endParaRPr lang="en-US"/>
        </a:p>
      </dgm:t>
    </dgm:pt>
    <dgm:pt modelId="{DF9BFC7A-77D0-CF4F-8143-5D04A4768C85}" type="pres">
      <dgm:prSet presAssocID="{7ACDEDF0-16BB-354C-995D-2659B40BF0F8}" presName="compNode" presStyleCnt="0"/>
      <dgm:spPr/>
    </dgm:pt>
    <dgm:pt modelId="{1AE019D2-67B3-DE4D-8765-44E8289675FA}" type="pres">
      <dgm:prSet presAssocID="{7ACDEDF0-16BB-354C-995D-2659B40BF0F8}" presName="pictRect" presStyleLbl="node1" presStyleIdx="3" presStyleCnt="8"/>
      <dgm:spPr>
        <a:blipFill rotWithShape="0">
          <a:blip xmlns:r="http://schemas.openxmlformats.org/officeDocument/2006/relationships" r:embed="rId4"/>
          <a:stretch>
            <a:fillRect/>
          </a:stretch>
        </a:blipFill>
      </dgm:spPr>
    </dgm:pt>
    <dgm:pt modelId="{DB82514F-A56F-6443-B04D-1109A72CDCD2}" type="pres">
      <dgm:prSet presAssocID="{7ACDEDF0-16BB-354C-995D-2659B40BF0F8}" presName="textRect" presStyleLbl="revTx" presStyleIdx="3" presStyleCnt="8">
        <dgm:presLayoutVars>
          <dgm:bulletEnabled val="1"/>
        </dgm:presLayoutVars>
      </dgm:prSet>
      <dgm:spPr/>
      <dgm:t>
        <a:bodyPr/>
        <a:lstStyle/>
        <a:p>
          <a:endParaRPr lang="en-US"/>
        </a:p>
      </dgm:t>
    </dgm:pt>
    <dgm:pt modelId="{54014DFE-DADF-9341-812D-60FB68C97B91}" type="pres">
      <dgm:prSet presAssocID="{E7930021-7B17-4941-A393-5D32EB419411}" presName="sibTrans" presStyleLbl="sibTrans2D1" presStyleIdx="0" presStyleCnt="0"/>
      <dgm:spPr/>
      <dgm:t>
        <a:bodyPr/>
        <a:lstStyle/>
        <a:p>
          <a:endParaRPr lang="en-US"/>
        </a:p>
      </dgm:t>
    </dgm:pt>
    <dgm:pt modelId="{AA0BF633-909A-B548-917F-DF992F8A1707}" type="pres">
      <dgm:prSet presAssocID="{2315CE80-4D95-1846-AB7F-56C72208C484}" presName="compNode" presStyleCnt="0"/>
      <dgm:spPr/>
    </dgm:pt>
    <dgm:pt modelId="{193FDA8C-E087-D64C-94C0-0288B8C551EE}" type="pres">
      <dgm:prSet presAssocID="{2315CE80-4D95-1846-AB7F-56C72208C484}" presName="pictRect" presStyleLbl="node1" presStyleIdx="4" presStyleCnt="8" custLinFactNeighborX="-49714" custLinFactNeighborY="-2153"/>
      <dgm:spPr>
        <a:blipFill rotWithShape="0">
          <a:blip xmlns:r="http://schemas.openxmlformats.org/officeDocument/2006/relationships" r:embed="rId5"/>
          <a:stretch>
            <a:fillRect/>
          </a:stretch>
        </a:blipFill>
      </dgm:spPr>
    </dgm:pt>
    <dgm:pt modelId="{9426088C-136D-6D43-A14F-ECAD398F0212}" type="pres">
      <dgm:prSet presAssocID="{2315CE80-4D95-1846-AB7F-56C72208C484}" presName="textRect" presStyleLbl="revTx" presStyleIdx="4" presStyleCnt="8" custLinFactNeighborX="-50992">
        <dgm:presLayoutVars>
          <dgm:bulletEnabled val="1"/>
        </dgm:presLayoutVars>
      </dgm:prSet>
      <dgm:spPr/>
      <dgm:t>
        <a:bodyPr/>
        <a:lstStyle/>
        <a:p>
          <a:endParaRPr lang="en-US"/>
        </a:p>
      </dgm:t>
    </dgm:pt>
    <dgm:pt modelId="{1995E5A6-2C3B-BE41-9382-80E74D957B92}" type="pres">
      <dgm:prSet presAssocID="{034F1B2B-5353-5745-BB8F-70B472744BAC}" presName="sibTrans" presStyleLbl="sibTrans2D1" presStyleIdx="0" presStyleCnt="0"/>
      <dgm:spPr/>
      <dgm:t>
        <a:bodyPr/>
        <a:lstStyle/>
        <a:p>
          <a:endParaRPr lang="en-US"/>
        </a:p>
      </dgm:t>
    </dgm:pt>
    <dgm:pt modelId="{DFAD19F4-CDDE-F34A-B575-48ED136E78B8}" type="pres">
      <dgm:prSet presAssocID="{40B2DC66-E88A-504E-8789-F535762C844E}" presName="compNode" presStyleCnt="0"/>
      <dgm:spPr/>
    </dgm:pt>
    <dgm:pt modelId="{443A7B8E-D428-2143-B97C-7AB8E01FB425}" type="pres">
      <dgm:prSet presAssocID="{40B2DC66-E88A-504E-8789-F535762C844E}" presName="pictRect" presStyleLbl="node1" presStyleIdx="5" presStyleCnt="8" custLinFactNeighborX="-6050"/>
      <dgm:spPr>
        <a:blipFill rotWithShape="0">
          <a:blip xmlns:r="http://schemas.openxmlformats.org/officeDocument/2006/relationships" r:embed="rId6"/>
          <a:stretch>
            <a:fillRect/>
          </a:stretch>
        </a:blipFill>
      </dgm:spPr>
    </dgm:pt>
    <dgm:pt modelId="{467D4BE5-4782-8945-8985-12F313ED6DBD}" type="pres">
      <dgm:prSet presAssocID="{40B2DC66-E88A-504E-8789-F535762C844E}" presName="textRect" presStyleLbl="revTx" presStyleIdx="5" presStyleCnt="8" custLinFactNeighborX="-6050">
        <dgm:presLayoutVars>
          <dgm:bulletEnabled val="1"/>
        </dgm:presLayoutVars>
      </dgm:prSet>
      <dgm:spPr/>
      <dgm:t>
        <a:bodyPr/>
        <a:lstStyle/>
        <a:p>
          <a:endParaRPr lang="en-US"/>
        </a:p>
      </dgm:t>
    </dgm:pt>
    <dgm:pt modelId="{8D2A4180-744D-F447-8365-B4465BDC9B6B}" type="pres">
      <dgm:prSet presAssocID="{223BECD2-A90A-154B-9E12-9A84B2A750A1}" presName="sibTrans" presStyleLbl="sibTrans2D1" presStyleIdx="0" presStyleCnt="0"/>
      <dgm:spPr/>
      <dgm:t>
        <a:bodyPr/>
        <a:lstStyle/>
        <a:p>
          <a:endParaRPr lang="en-US"/>
        </a:p>
      </dgm:t>
    </dgm:pt>
    <dgm:pt modelId="{A3F6D295-6751-DE4B-9CA5-A9C61A8EE5D9}" type="pres">
      <dgm:prSet presAssocID="{3D9A9959-EBE2-7343-8745-9B7F687C3CC5}" presName="compNode" presStyleCnt="0"/>
      <dgm:spPr/>
    </dgm:pt>
    <dgm:pt modelId="{790BCB46-2747-0D48-B6F5-96C98804430F}" type="pres">
      <dgm:prSet presAssocID="{3D9A9959-EBE2-7343-8745-9B7F687C3CC5}" presName="pictRect" presStyleLbl="node1" presStyleIdx="6" presStyleCnt="8" custLinFactNeighborX="-5523"/>
      <dgm:spPr>
        <a:blipFill rotWithShape="0">
          <a:blip xmlns:r="http://schemas.openxmlformats.org/officeDocument/2006/relationships" r:embed="rId7"/>
          <a:stretch>
            <a:fillRect/>
          </a:stretch>
        </a:blipFill>
      </dgm:spPr>
    </dgm:pt>
    <dgm:pt modelId="{EF877206-56A9-8346-944D-A0BFC10A9A87}" type="pres">
      <dgm:prSet presAssocID="{3D9A9959-EBE2-7343-8745-9B7F687C3CC5}" presName="textRect" presStyleLbl="revTx" presStyleIdx="6" presStyleCnt="8" custLinFactNeighborX="-14026">
        <dgm:presLayoutVars>
          <dgm:bulletEnabled val="1"/>
        </dgm:presLayoutVars>
      </dgm:prSet>
      <dgm:spPr/>
      <dgm:t>
        <a:bodyPr/>
        <a:lstStyle/>
        <a:p>
          <a:endParaRPr lang="en-US"/>
        </a:p>
      </dgm:t>
    </dgm:pt>
    <dgm:pt modelId="{CC763153-4B34-7D43-A54E-AD0E63D8C883}" type="pres">
      <dgm:prSet presAssocID="{B2CEC498-1446-414A-95F7-A2EAD4B02602}" presName="sibTrans" presStyleLbl="sibTrans2D1" presStyleIdx="0" presStyleCnt="0"/>
      <dgm:spPr/>
      <dgm:t>
        <a:bodyPr/>
        <a:lstStyle/>
        <a:p>
          <a:endParaRPr lang="en-US"/>
        </a:p>
      </dgm:t>
    </dgm:pt>
    <dgm:pt modelId="{BA2A2161-98E7-8E45-8849-85A0E39B1DBA}" type="pres">
      <dgm:prSet presAssocID="{488FAB8F-B52E-5B4E-9A56-49D2272C7B6A}" presName="compNode" presStyleCnt="0"/>
      <dgm:spPr/>
    </dgm:pt>
    <dgm:pt modelId="{ADB3171D-C665-CD41-825D-D7A976209115}" type="pres">
      <dgm:prSet presAssocID="{488FAB8F-B52E-5B4E-9A56-49D2272C7B6A}" presName="pictRect" presStyleLbl="node1" presStyleIdx="7" presStyleCnt="8" custScaleX="103403" custScaleY="100900" custLinFactNeighborX="-8399" custLinFactNeighborY="4280"/>
      <dgm:spPr>
        <a:blipFill rotWithShape="0">
          <a:blip xmlns:r="http://schemas.openxmlformats.org/officeDocument/2006/relationships" r:embed="rId8"/>
          <a:stretch>
            <a:fillRect/>
          </a:stretch>
        </a:blipFill>
      </dgm:spPr>
      <dgm:t>
        <a:bodyPr/>
        <a:lstStyle/>
        <a:p>
          <a:endParaRPr lang="en-US"/>
        </a:p>
      </dgm:t>
    </dgm:pt>
    <dgm:pt modelId="{86BCEB1A-A006-9C47-9A6E-3D286542FBAE}" type="pres">
      <dgm:prSet presAssocID="{488FAB8F-B52E-5B4E-9A56-49D2272C7B6A}" presName="textRect" presStyleLbl="revTx" presStyleIdx="7" presStyleCnt="8">
        <dgm:presLayoutVars>
          <dgm:bulletEnabled val="1"/>
        </dgm:presLayoutVars>
      </dgm:prSet>
      <dgm:spPr/>
      <dgm:t>
        <a:bodyPr/>
        <a:lstStyle/>
        <a:p>
          <a:endParaRPr lang="en-US"/>
        </a:p>
      </dgm:t>
    </dgm:pt>
  </dgm:ptLst>
  <dgm:cxnLst>
    <dgm:cxn modelId="{4C5F9578-D046-2141-B1DB-DE4379FD6B13}" srcId="{6BA33537-F768-8246-BD87-FFED8A030370}" destId="{76BDDCE5-3B42-3343-B267-314E8168C317}" srcOrd="0" destOrd="0" parTransId="{3D3D2974-A90E-8542-B21A-3423ED908D69}" sibTransId="{41DBFDC8-7E20-8443-9052-198F469A8405}"/>
    <dgm:cxn modelId="{93EE9882-3960-E64E-BD55-D65CF705BEEE}" srcId="{6BA33537-F768-8246-BD87-FFED8A030370}" destId="{3D9A9959-EBE2-7343-8745-9B7F687C3CC5}" srcOrd="6" destOrd="0" parTransId="{00A300DE-9091-DF4A-A772-D22949BC6DFE}" sibTransId="{B2CEC498-1446-414A-95F7-A2EAD4B02602}"/>
    <dgm:cxn modelId="{DF713093-0094-404D-94E2-9DED9C81AED7}" srcId="{6BA33537-F768-8246-BD87-FFED8A030370}" destId="{13313EDD-3CBF-AF46-9F27-94D991DE743C}" srcOrd="2" destOrd="0" parTransId="{4BE360A7-DA61-1745-AA54-2BA76AEBBAA7}" sibTransId="{029FE178-E149-FE46-826E-12FFBDEEE0CC}"/>
    <dgm:cxn modelId="{1B248A8A-49D8-452A-91B4-EEC11586CA20}" type="presOf" srcId="{488FAB8F-B52E-5B4E-9A56-49D2272C7B6A}" destId="{86BCEB1A-A006-9C47-9A6E-3D286542FBAE}" srcOrd="0" destOrd="0" presId="urn:microsoft.com/office/officeart/2005/8/layout/pList1#2"/>
    <dgm:cxn modelId="{3BBFD53C-997D-43C3-8FF5-520AA2D9425E}" type="presOf" srcId="{C0F6D416-4AE1-D34B-AA41-27224AA4852C}" destId="{3F93FFF4-33E1-3F41-AB07-CD235D0D31CB}" srcOrd="0" destOrd="0" presId="urn:microsoft.com/office/officeart/2005/8/layout/pList1#2"/>
    <dgm:cxn modelId="{74F1028E-D8FC-4219-8BE1-D7D0E7DAA9BC}" type="presOf" srcId="{76CED5A6-033D-F74B-BA8E-A4F88B2F106F}" destId="{CFABC882-00C4-3348-8C95-B1B500C8C43D}" srcOrd="0" destOrd="0" presId="urn:microsoft.com/office/officeart/2005/8/layout/pList1#2"/>
    <dgm:cxn modelId="{CB781AB3-4DF9-4A05-BCCF-AD0E51F36F43}" type="presOf" srcId="{034F1B2B-5353-5745-BB8F-70B472744BAC}" destId="{1995E5A6-2C3B-BE41-9382-80E74D957B92}" srcOrd="0" destOrd="0" presId="urn:microsoft.com/office/officeart/2005/8/layout/pList1#2"/>
    <dgm:cxn modelId="{2ABC0357-9FA3-4AF4-8D84-C89D958E983F}" type="presOf" srcId="{13313EDD-3CBF-AF46-9F27-94D991DE743C}" destId="{23C21A89-1472-1F45-9F9C-993C8281F2BA}" srcOrd="0" destOrd="0" presId="urn:microsoft.com/office/officeart/2005/8/layout/pList1#2"/>
    <dgm:cxn modelId="{AFF65875-6C75-524A-99F2-F4F607B9F845}" srcId="{6BA33537-F768-8246-BD87-FFED8A030370}" destId="{40B2DC66-E88A-504E-8789-F535762C844E}" srcOrd="5" destOrd="0" parTransId="{779968B4-5B11-0D47-A8CB-F1E32219DC5C}" sibTransId="{223BECD2-A90A-154B-9E12-9A84B2A750A1}"/>
    <dgm:cxn modelId="{2A28C1FF-2CE2-4903-AC01-825BB61D5F0E}" type="presOf" srcId="{40B2DC66-E88A-504E-8789-F535762C844E}" destId="{467D4BE5-4782-8945-8985-12F313ED6DBD}" srcOrd="0" destOrd="0" presId="urn:microsoft.com/office/officeart/2005/8/layout/pList1#2"/>
    <dgm:cxn modelId="{90C80D6D-F59B-479E-9294-321AB86B94CE}" type="presOf" srcId="{76BDDCE5-3B42-3343-B267-314E8168C317}" destId="{B3195930-D7D8-174F-8A98-2D63EBD35452}" srcOrd="0" destOrd="0" presId="urn:microsoft.com/office/officeart/2005/8/layout/pList1#2"/>
    <dgm:cxn modelId="{037A2143-54E3-45C5-897D-CC493AD37106}" type="presOf" srcId="{3D9A9959-EBE2-7343-8745-9B7F687C3CC5}" destId="{EF877206-56A9-8346-944D-A0BFC10A9A87}" srcOrd="0" destOrd="0" presId="urn:microsoft.com/office/officeart/2005/8/layout/pList1#2"/>
    <dgm:cxn modelId="{9ABDC6CC-D216-F745-B732-26211FD3639E}" srcId="{6BA33537-F768-8246-BD87-FFED8A030370}" destId="{C0F6D416-4AE1-D34B-AA41-27224AA4852C}" srcOrd="1" destOrd="0" parTransId="{AA0695CD-8B2A-2A4C-9E26-3BB10775A1A2}" sibTransId="{76CED5A6-033D-F74B-BA8E-A4F88B2F106F}"/>
    <dgm:cxn modelId="{CC61EBB5-974B-C945-8295-EFF4B13C1557}" srcId="{6BA33537-F768-8246-BD87-FFED8A030370}" destId="{488FAB8F-B52E-5B4E-9A56-49D2272C7B6A}" srcOrd="7" destOrd="0" parTransId="{45E8894A-AC4A-3743-A201-542F0C36AD5B}" sibTransId="{20819BE3-0889-7844-A9A8-5A135306182C}"/>
    <dgm:cxn modelId="{09BF00E7-B1B1-4893-AF06-5D79D7184C57}" type="presOf" srcId="{029FE178-E149-FE46-826E-12FFBDEEE0CC}" destId="{5B8DA292-E6B3-044C-8CFF-EEB302F05323}" srcOrd="0" destOrd="0" presId="urn:microsoft.com/office/officeart/2005/8/layout/pList1#2"/>
    <dgm:cxn modelId="{50B541EC-5864-4C23-B2FA-7DA84C01507B}" type="presOf" srcId="{6BA33537-F768-8246-BD87-FFED8A030370}" destId="{BEC591C5-3B70-2E46-84FC-106635D5C0FC}" srcOrd="0" destOrd="0" presId="urn:microsoft.com/office/officeart/2005/8/layout/pList1#2"/>
    <dgm:cxn modelId="{BCAE2BC7-B14B-429F-9567-E3E3E09D0DBC}" type="presOf" srcId="{2315CE80-4D95-1846-AB7F-56C72208C484}" destId="{9426088C-136D-6D43-A14F-ECAD398F0212}" srcOrd="0" destOrd="0" presId="urn:microsoft.com/office/officeart/2005/8/layout/pList1#2"/>
    <dgm:cxn modelId="{46691492-1811-CF4E-878F-D60940023677}" srcId="{6BA33537-F768-8246-BD87-FFED8A030370}" destId="{2315CE80-4D95-1846-AB7F-56C72208C484}" srcOrd="4" destOrd="0" parTransId="{B8A892BB-BB70-994B-B4EC-064FFD1D3CB8}" sibTransId="{034F1B2B-5353-5745-BB8F-70B472744BAC}"/>
    <dgm:cxn modelId="{F9C12F39-1955-DB49-BD41-1A578D0CF6E4}" srcId="{6BA33537-F768-8246-BD87-FFED8A030370}" destId="{7ACDEDF0-16BB-354C-995D-2659B40BF0F8}" srcOrd="3" destOrd="0" parTransId="{5B11BC9F-C3AC-F840-A515-EA468CCE3BAF}" sibTransId="{E7930021-7B17-4941-A393-5D32EB419411}"/>
    <dgm:cxn modelId="{867DE2A1-C0A3-412D-A588-D9C71106907D}" type="presOf" srcId="{7ACDEDF0-16BB-354C-995D-2659B40BF0F8}" destId="{DB82514F-A56F-6443-B04D-1109A72CDCD2}" srcOrd="0" destOrd="0" presId="urn:microsoft.com/office/officeart/2005/8/layout/pList1#2"/>
    <dgm:cxn modelId="{3C300F37-2DB8-4378-A4A1-482758E76A63}" type="presOf" srcId="{41DBFDC8-7E20-8443-9052-198F469A8405}" destId="{2F2DE981-323D-944F-BF8A-8EF6054636D0}" srcOrd="0" destOrd="0" presId="urn:microsoft.com/office/officeart/2005/8/layout/pList1#2"/>
    <dgm:cxn modelId="{81131005-593C-494E-926D-60C55B8734BC}" type="presOf" srcId="{223BECD2-A90A-154B-9E12-9A84B2A750A1}" destId="{8D2A4180-744D-F447-8365-B4465BDC9B6B}" srcOrd="0" destOrd="0" presId="urn:microsoft.com/office/officeart/2005/8/layout/pList1#2"/>
    <dgm:cxn modelId="{99494ADC-A2CF-48BF-B610-C92F338CCC16}" type="presOf" srcId="{B2CEC498-1446-414A-95F7-A2EAD4B02602}" destId="{CC763153-4B34-7D43-A54E-AD0E63D8C883}" srcOrd="0" destOrd="0" presId="urn:microsoft.com/office/officeart/2005/8/layout/pList1#2"/>
    <dgm:cxn modelId="{0EF278BC-FBA7-4C38-91DE-C1F718F56512}" type="presOf" srcId="{E7930021-7B17-4941-A393-5D32EB419411}" destId="{54014DFE-DADF-9341-812D-60FB68C97B91}" srcOrd="0" destOrd="0" presId="urn:microsoft.com/office/officeart/2005/8/layout/pList1#2"/>
    <dgm:cxn modelId="{64B4B29B-3FE0-42F8-AC12-82C2272C9735}" type="presParOf" srcId="{BEC591C5-3B70-2E46-84FC-106635D5C0FC}" destId="{7636181E-198F-0941-B445-7D29BC4E5369}" srcOrd="0" destOrd="0" presId="urn:microsoft.com/office/officeart/2005/8/layout/pList1#2"/>
    <dgm:cxn modelId="{16A46827-41FE-442E-8513-48C44E74D8CD}" type="presParOf" srcId="{7636181E-198F-0941-B445-7D29BC4E5369}" destId="{C52CF589-B0E3-0F43-9580-99934B5FB3E3}" srcOrd="0" destOrd="0" presId="urn:microsoft.com/office/officeart/2005/8/layout/pList1#2"/>
    <dgm:cxn modelId="{04317042-6256-4A63-944A-F08EA90379D8}" type="presParOf" srcId="{7636181E-198F-0941-B445-7D29BC4E5369}" destId="{B3195930-D7D8-174F-8A98-2D63EBD35452}" srcOrd="1" destOrd="0" presId="urn:microsoft.com/office/officeart/2005/8/layout/pList1#2"/>
    <dgm:cxn modelId="{63E6B352-D7FD-4764-AE54-E982BB469B61}" type="presParOf" srcId="{BEC591C5-3B70-2E46-84FC-106635D5C0FC}" destId="{2F2DE981-323D-944F-BF8A-8EF6054636D0}" srcOrd="1" destOrd="0" presId="urn:microsoft.com/office/officeart/2005/8/layout/pList1#2"/>
    <dgm:cxn modelId="{51F4CFC2-889F-4535-A59D-18CDA79A6B27}" type="presParOf" srcId="{BEC591C5-3B70-2E46-84FC-106635D5C0FC}" destId="{141D4BE9-5CCA-D944-8DB3-356FBDEEF17E}" srcOrd="2" destOrd="0" presId="urn:microsoft.com/office/officeart/2005/8/layout/pList1#2"/>
    <dgm:cxn modelId="{029745E5-78AD-4FB4-AD54-28CE0D3AB565}" type="presParOf" srcId="{141D4BE9-5CCA-D944-8DB3-356FBDEEF17E}" destId="{5F55DF9B-3935-6448-8DE4-BBCDF892AEC2}" srcOrd="0" destOrd="0" presId="urn:microsoft.com/office/officeart/2005/8/layout/pList1#2"/>
    <dgm:cxn modelId="{3E244E37-1070-431E-A60A-C0802F5AF6FE}" type="presParOf" srcId="{141D4BE9-5CCA-D944-8DB3-356FBDEEF17E}" destId="{3F93FFF4-33E1-3F41-AB07-CD235D0D31CB}" srcOrd="1" destOrd="0" presId="urn:microsoft.com/office/officeart/2005/8/layout/pList1#2"/>
    <dgm:cxn modelId="{5597DC93-F54C-47CA-9565-15348D71833A}" type="presParOf" srcId="{BEC591C5-3B70-2E46-84FC-106635D5C0FC}" destId="{CFABC882-00C4-3348-8C95-B1B500C8C43D}" srcOrd="3" destOrd="0" presId="urn:microsoft.com/office/officeart/2005/8/layout/pList1#2"/>
    <dgm:cxn modelId="{45B8A8D4-FBF2-4FB7-AE49-CB78C39B0B36}" type="presParOf" srcId="{BEC591C5-3B70-2E46-84FC-106635D5C0FC}" destId="{6E4A422A-BFA3-074D-919A-0AB634F91BE1}" srcOrd="4" destOrd="0" presId="urn:microsoft.com/office/officeart/2005/8/layout/pList1#2"/>
    <dgm:cxn modelId="{53602F3E-BF24-4C4C-961F-FF992E549C2C}" type="presParOf" srcId="{6E4A422A-BFA3-074D-919A-0AB634F91BE1}" destId="{12224C14-031B-1543-8752-9C36F550AF6D}" srcOrd="0" destOrd="0" presId="urn:microsoft.com/office/officeart/2005/8/layout/pList1#2"/>
    <dgm:cxn modelId="{EFF838A0-9070-447E-8693-37BFF02A8362}" type="presParOf" srcId="{6E4A422A-BFA3-074D-919A-0AB634F91BE1}" destId="{23C21A89-1472-1F45-9F9C-993C8281F2BA}" srcOrd="1" destOrd="0" presId="urn:microsoft.com/office/officeart/2005/8/layout/pList1#2"/>
    <dgm:cxn modelId="{DB472ACE-1CF0-4E29-81C1-4D79B9D47ACF}" type="presParOf" srcId="{BEC591C5-3B70-2E46-84FC-106635D5C0FC}" destId="{5B8DA292-E6B3-044C-8CFF-EEB302F05323}" srcOrd="5" destOrd="0" presId="urn:microsoft.com/office/officeart/2005/8/layout/pList1#2"/>
    <dgm:cxn modelId="{13E4D7C4-412F-44A9-9F6B-DA8CAB63EFE7}" type="presParOf" srcId="{BEC591C5-3B70-2E46-84FC-106635D5C0FC}" destId="{DF9BFC7A-77D0-CF4F-8143-5D04A4768C85}" srcOrd="6" destOrd="0" presId="urn:microsoft.com/office/officeart/2005/8/layout/pList1#2"/>
    <dgm:cxn modelId="{E74103A2-7339-4564-8ABB-017D68354347}" type="presParOf" srcId="{DF9BFC7A-77D0-CF4F-8143-5D04A4768C85}" destId="{1AE019D2-67B3-DE4D-8765-44E8289675FA}" srcOrd="0" destOrd="0" presId="urn:microsoft.com/office/officeart/2005/8/layout/pList1#2"/>
    <dgm:cxn modelId="{033E6D3D-74B4-49F9-8876-EE405F5D8837}" type="presParOf" srcId="{DF9BFC7A-77D0-CF4F-8143-5D04A4768C85}" destId="{DB82514F-A56F-6443-B04D-1109A72CDCD2}" srcOrd="1" destOrd="0" presId="urn:microsoft.com/office/officeart/2005/8/layout/pList1#2"/>
    <dgm:cxn modelId="{9275429A-9CFA-4C41-98F6-D838572B319B}" type="presParOf" srcId="{BEC591C5-3B70-2E46-84FC-106635D5C0FC}" destId="{54014DFE-DADF-9341-812D-60FB68C97B91}" srcOrd="7" destOrd="0" presId="urn:microsoft.com/office/officeart/2005/8/layout/pList1#2"/>
    <dgm:cxn modelId="{D5F939E5-C43E-4A48-B9C7-5DCAB22D203D}" type="presParOf" srcId="{BEC591C5-3B70-2E46-84FC-106635D5C0FC}" destId="{AA0BF633-909A-B548-917F-DF992F8A1707}" srcOrd="8" destOrd="0" presId="urn:microsoft.com/office/officeart/2005/8/layout/pList1#2"/>
    <dgm:cxn modelId="{09DFFD5C-2570-40D7-B6B8-5FCFE0C0D254}" type="presParOf" srcId="{AA0BF633-909A-B548-917F-DF992F8A1707}" destId="{193FDA8C-E087-D64C-94C0-0288B8C551EE}" srcOrd="0" destOrd="0" presId="urn:microsoft.com/office/officeart/2005/8/layout/pList1#2"/>
    <dgm:cxn modelId="{C457357F-CC9F-44C9-9CAA-120EE9186C2B}" type="presParOf" srcId="{AA0BF633-909A-B548-917F-DF992F8A1707}" destId="{9426088C-136D-6D43-A14F-ECAD398F0212}" srcOrd="1" destOrd="0" presId="urn:microsoft.com/office/officeart/2005/8/layout/pList1#2"/>
    <dgm:cxn modelId="{7E721003-6716-4DE2-8854-57B7C241FDB1}" type="presParOf" srcId="{BEC591C5-3B70-2E46-84FC-106635D5C0FC}" destId="{1995E5A6-2C3B-BE41-9382-80E74D957B92}" srcOrd="9" destOrd="0" presId="urn:microsoft.com/office/officeart/2005/8/layout/pList1#2"/>
    <dgm:cxn modelId="{3CFD19A8-D43E-435A-8C83-54610D1FC9D0}" type="presParOf" srcId="{BEC591C5-3B70-2E46-84FC-106635D5C0FC}" destId="{DFAD19F4-CDDE-F34A-B575-48ED136E78B8}" srcOrd="10" destOrd="0" presId="urn:microsoft.com/office/officeart/2005/8/layout/pList1#2"/>
    <dgm:cxn modelId="{F937D21E-1A97-47D9-8CCB-0B4DEFB44C6B}" type="presParOf" srcId="{DFAD19F4-CDDE-F34A-B575-48ED136E78B8}" destId="{443A7B8E-D428-2143-B97C-7AB8E01FB425}" srcOrd="0" destOrd="0" presId="urn:microsoft.com/office/officeart/2005/8/layout/pList1#2"/>
    <dgm:cxn modelId="{D5356702-E362-4CE9-8B96-F55CE919A5CA}" type="presParOf" srcId="{DFAD19F4-CDDE-F34A-B575-48ED136E78B8}" destId="{467D4BE5-4782-8945-8985-12F313ED6DBD}" srcOrd="1" destOrd="0" presId="urn:microsoft.com/office/officeart/2005/8/layout/pList1#2"/>
    <dgm:cxn modelId="{48BDE477-7907-4DCB-80B2-84F6C10C08C4}" type="presParOf" srcId="{BEC591C5-3B70-2E46-84FC-106635D5C0FC}" destId="{8D2A4180-744D-F447-8365-B4465BDC9B6B}" srcOrd="11" destOrd="0" presId="urn:microsoft.com/office/officeart/2005/8/layout/pList1#2"/>
    <dgm:cxn modelId="{7E54890E-4182-4084-956C-12F55F16D821}" type="presParOf" srcId="{BEC591C5-3B70-2E46-84FC-106635D5C0FC}" destId="{A3F6D295-6751-DE4B-9CA5-A9C61A8EE5D9}" srcOrd="12" destOrd="0" presId="urn:microsoft.com/office/officeart/2005/8/layout/pList1#2"/>
    <dgm:cxn modelId="{53A65AB8-B015-4EAE-B823-C9CB896FFB5F}" type="presParOf" srcId="{A3F6D295-6751-DE4B-9CA5-A9C61A8EE5D9}" destId="{790BCB46-2747-0D48-B6F5-96C98804430F}" srcOrd="0" destOrd="0" presId="urn:microsoft.com/office/officeart/2005/8/layout/pList1#2"/>
    <dgm:cxn modelId="{44816DCB-A9C2-4127-A238-65F4574453D4}" type="presParOf" srcId="{A3F6D295-6751-DE4B-9CA5-A9C61A8EE5D9}" destId="{EF877206-56A9-8346-944D-A0BFC10A9A87}" srcOrd="1" destOrd="0" presId="urn:microsoft.com/office/officeart/2005/8/layout/pList1#2"/>
    <dgm:cxn modelId="{75C11F0D-C51D-4750-9C9F-7E88D61E0A34}" type="presParOf" srcId="{BEC591C5-3B70-2E46-84FC-106635D5C0FC}" destId="{CC763153-4B34-7D43-A54E-AD0E63D8C883}" srcOrd="13" destOrd="0" presId="urn:microsoft.com/office/officeart/2005/8/layout/pList1#2"/>
    <dgm:cxn modelId="{C3118FC6-1211-4B59-9FA0-9C15E048C529}" type="presParOf" srcId="{BEC591C5-3B70-2E46-84FC-106635D5C0FC}" destId="{BA2A2161-98E7-8E45-8849-85A0E39B1DBA}" srcOrd="14" destOrd="0" presId="urn:microsoft.com/office/officeart/2005/8/layout/pList1#2"/>
    <dgm:cxn modelId="{741C9984-4EDA-4D0F-AF3B-20101DA97021}" type="presParOf" srcId="{BA2A2161-98E7-8E45-8849-85A0E39B1DBA}" destId="{ADB3171D-C665-CD41-825D-D7A976209115}" srcOrd="0" destOrd="0" presId="urn:microsoft.com/office/officeart/2005/8/layout/pList1#2"/>
    <dgm:cxn modelId="{2F46D204-39D8-4AE5-8036-EC71BF18BBF6}" type="presParOf" srcId="{BA2A2161-98E7-8E45-8849-85A0E39B1DBA}" destId="{86BCEB1A-A006-9C47-9A6E-3D286542FBAE}" srcOrd="1" destOrd="0" presId="urn:microsoft.com/office/officeart/2005/8/layout/pLis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95FF2-684E-594B-83A8-3B6FAD87F170}">
      <dsp:nvSpPr>
        <dsp:cNvPr id="0" name=""/>
        <dsp:cNvSpPr/>
      </dsp:nvSpPr>
      <dsp:spPr>
        <a:xfrm>
          <a:off x="2608292" y="535428"/>
          <a:ext cx="3669419" cy="3669419"/>
        </a:xfrm>
        <a:prstGeom prst="blockArc">
          <a:avLst>
            <a:gd name="adj1" fmla="val 12600017"/>
            <a:gd name="adj2" fmla="val 16200014"/>
            <a:gd name="adj3" fmla="val 4523"/>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A6CA0D3-4440-A641-BA57-AF3510AA9270}">
      <dsp:nvSpPr>
        <dsp:cNvPr id="0" name=""/>
        <dsp:cNvSpPr/>
      </dsp:nvSpPr>
      <dsp:spPr>
        <a:xfrm>
          <a:off x="2608293" y="535427"/>
          <a:ext cx="3669419" cy="3669419"/>
        </a:xfrm>
        <a:prstGeom prst="blockArc">
          <a:avLst>
            <a:gd name="adj1" fmla="val 8999985"/>
            <a:gd name="adj2" fmla="val 12600015"/>
            <a:gd name="adj3" fmla="val 4523"/>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3D5DA4-9C80-624D-BB91-70841A47DB78}">
      <dsp:nvSpPr>
        <dsp:cNvPr id="0" name=""/>
        <dsp:cNvSpPr/>
      </dsp:nvSpPr>
      <dsp:spPr>
        <a:xfrm>
          <a:off x="2608292" y="535426"/>
          <a:ext cx="3669419" cy="3669419"/>
        </a:xfrm>
        <a:prstGeom prst="blockArc">
          <a:avLst>
            <a:gd name="adj1" fmla="val 5399986"/>
            <a:gd name="adj2" fmla="val 8999983"/>
            <a:gd name="adj3" fmla="val 4523"/>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6BBC75-E129-2046-80A8-B9E760DABF4C}">
      <dsp:nvSpPr>
        <dsp:cNvPr id="0" name=""/>
        <dsp:cNvSpPr/>
      </dsp:nvSpPr>
      <dsp:spPr>
        <a:xfrm>
          <a:off x="2608303" y="535426"/>
          <a:ext cx="3669419" cy="3669419"/>
        </a:xfrm>
        <a:prstGeom prst="blockArc">
          <a:avLst>
            <a:gd name="adj1" fmla="val 1799999"/>
            <a:gd name="adj2" fmla="val 5400007"/>
            <a:gd name="adj3" fmla="val 4523"/>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553E11-44D4-6B4E-B763-2BAF44465E55}">
      <dsp:nvSpPr>
        <dsp:cNvPr id="0" name=""/>
        <dsp:cNvSpPr/>
      </dsp:nvSpPr>
      <dsp:spPr>
        <a:xfrm>
          <a:off x="2608303" y="535427"/>
          <a:ext cx="3669419" cy="3669419"/>
        </a:xfrm>
        <a:prstGeom prst="blockArc">
          <a:avLst>
            <a:gd name="adj1" fmla="val 19800003"/>
            <a:gd name="adj2" fmla="val 1799997"/>
            <a:gd name="adj3" fmla="val 4523"/>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FACD6F-7E5C-A443-8BAB-04390D6D99DB}">
      <dsp:nvSpPr>
        <dsp:cNvPr id="0" name=""/>
        <dsp:cNvSpPr/>
      </dsp:nvSpPr>
      <dsp:spPr>
        <a:xfrm>
          <a:off x="2608303" y="535428"/>
          <a:ext cx="3669419" cy="3669419"/>
        </a:xfrm>
        <a:prstGeom prst="blockArc">
          <a:avLst>
            <a:gd name="adj1" fmla="val 16199993"/>
            <a:gd name="adj2" fmla="val 19800001"/>
            <a:gd name="adj3" fmla="val 4523"/>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52EA77-0B87-DF49-A5FE-1271F30CF0A2}">
      <dsp:nvSpPr>
        <dsp:cNvPr id="0" name=""/>
        <dsp:cNvSpPr/>
      </dsp:nvSpPr>
      <dsp:spPr>
        <a:xfrm>
          <a:off x="3609976" y="1463673"/>
          <a:ext cx="1724021" cy="1812928"/>
        </a:xfrm>
        <a:prstGeom prst="ellipse">
          <a:avLst/>
        </a:prstGeom>
        <a:solidFill>
          <a:srgbClr val="0084A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19M+ graduates</a:t>
          </a:r>
          <a:endParaRPr lang="en-US" sz="2000" kern="1200" dirty="0"/>
        </a:p>
      </dsp:txBody>
      <dsp:txXfrm>
        <a:off x="3862453" y="1729170"/>
        <a:ext cx="1219067" cy="1281934"/>
      </dsp:txXfrm>
    </dsp:sp>
    <dsp:sp modelId="{B7DBC4EF-F23C-D046-A047-8494EA96FE71}">
      <dsp:nvSpPr>
        <dsp:cNvPr id="0" name=""/>
        <dsp:cNvSpPr/>
      </dsp:nvSpPr>
      <dsp:spPr>
        <a:xfrm>
          <a:off x="3733797" y="-118734"/>
          <a:ext cx="1418424" cy="1391306"/>
        </a:xfrm>
        <a:prstGeom prst="ellipse">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000000"/>
              </a:solidFill>
            </a:rPr>
            <a:t>70 years experience</a:t>
          </a:r>
          <a:endParaRPr lang="en-US" sz="1500" kern="1200" dirty="0">
            <a:solidFill>
              <a:srgbClr val="000000"/>
            </a:solidFill>
          </a:endParaRPr>
        </a:p>
      </dsp:txBody>
      <dsp:txXfrm>
        <a:off x="3941520" y="85018"/>
        <a:ext cx="1002978" cy="983802"/>
      </dsp:txXfrm>
    </dsp:sp>
    <dsp:sp modelId="{D94BC5B8-18FC-324C-93E8-159FC240A6AC}">
      <dsp:nvSpPr>
        <dsp:cNvPr id="0" name=""/>
        <dsp:cNvSpPr/>
      </dsp:nvSpPr>
      <dsp:spPr>
        <a:xfrm>
          <a:off x="5286775" y="777875"/>
          <a:ext cx="1418424" cy="1391306"/>
        </a:xfrm>
        <a:prstGeom prst="ellipse">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000000"/>
              </a:solidFill>
            </a:rPr>
            <a:t>Only nationally recognized HSE test</a:t>
          </a:r>
          <a:endParaRPr lang="en-US" sz="1500" kern="1200" dirty="0">
            <a:solidFill>
              <a:srgbClr val="000000"/>
            </a:solidFill>
          </a:endParaRPr>
        </a:p>
      </dsp:txBody>
      <dsp:txXfrm>
        <a:off x="5494498" y="981627"/>
        <a:ext cx="1002978" cy="983802"/>
      </dsp:txXfrm>
    </dsp:sp>
    <dsp:sp modelId="{37B5CE3D-F129-FF47-86BD-F30AC954BEB3}">
      <dsp:nvSpPr>
        <dsp:cNvPr id="0" name=""/>
        <dsp:cNvSpPr/>
      </dsp:nvSpPr>
      <dsp:spPr>
        <a:xfrm>
          <a:off x="5286775" y="2571092"/>
          <a:ext cx="1418424" cy="1391306"/>
        </a:xfrm>
        <a:prstGeom prst="ellipse">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000000"/>
              </a:solidFill>
            </a:rPr>
            <a:t>Research-based</a:t>
          </a:r>
          <a:endParaRPr lang="en-US" sz="1500" kern="1200" dirty="0">
            <a:solidFill>
              <a:srgbClr val="000000"/>
            </a:solidFill>
          </a:endParaRPr>
        </a:p>
      </dsp:txBody>
      <dsp:txXfrm>
        <a:off x="5494498" y="2774844"/>
        <a:ext cx="1002978" cy="983802"/>
      </dsp:txXfrm>
    </dsp:sp>
    <dsp:sp modelId="{62FE8FD3-D23C-5E4C-A7DC-A4F06E929655}">
      <dsp:nvSpPr>
        <dsp:cNvPr id="0" name=""/>
        <dsp:cNvSpPr/>
      </dsp:nvSpPr>
      <dsp:spPr>
        <a:xfrm>
          <a:off x="3733797" y="3467703"/>
          <a:ext cx="1418424" cy="1391306"/>
        </a:xfrm>
        <a:prstGeom prst="ellipse">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000000"/>
              </a:solidFill>
            </a:rPr>
            <a:t>700,000+ Test-takers annually</a:t>
          </a:r>
          <a:endParaRPr lang="en-US" sz="1500" kern="1200" dirty="0">
            <a:solidFill>
              <a:srgbClr val="000000"/>
            </a:solidFill>
          </a:endParaRPr>
        </a:p>
      </dsp:txBody>
      <dsp:txXfrm>
        <a:off x="3941520" y="3671455"/>
        <a:ext cx="1002978" cy="983802"/>
      </dsp:txXfrm>
    </dsp:sp>
    <dsp:sp modelId="{A51E2A04-B364-144B-969B-B42BFB246F7A}">
      <dsp:nvSpPr>
        <dsp:cNvPr id="0" name=""/>
        <dsp:cNvSpPr/>
      </dsp:nvSpPr>
      <dsp:spPr>
        <a:xfrm>
          <a:off x="2180820" y="2571100"/>
          <a:ext cx="1418424" cy="1391306"/>
        </a:xfrm>
        <a:prstGeom prst="ellipse">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000000"/>
              </a:solidFill>
            </a:rPr>
            <a:t>72% pass rate</a:t>
          </a:r>
          <a:endParaRPr lang="en-US" sz="1500" kern="1200" dirty="0">
            <a:solidFill>
              <a:srgbClr val="000000"/>
            </a:solidFill>
          </a:endParaRPr>
        </a:p>
      </dsp:txBody>
      <dsp:txXfrm>
        <a:off x="2388543" y="2774852"/>
        <a:ext cx="1002978" cy="983802"/>
      </dsp:txXfrm>
    </dsp:sp>
    <dsp:sp modelId="{E38E0A41-1D6C-1942-8CAA-3E31EC941CC8}">
      <dsp:nvSpPr>
        <dsp:cNvPr id="0" name=""/>
        <dsp:cNvSpPr/>
      </dsp:nvSpPr>
      <dsp:spPr>
        <a:xfrm>
          <a:off x="2180820" y="777867"/>
          <a:ext cx="1418424" cy="1391306"/>
        </a:xfrm>
        <a:prstGeom prst="ellipse">
          <a:avLst/>
        </a:prstGeom>
        <a:solidFill>
          <a:srgbClr val="BCE4E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000000"/>
              </a:solidFill>
            </a:rPr>
            <a:t>Accepted by colleges and employers</a:t>
          </a:r>
          <a:endParaRPr lang="en-US" sz="1500" kern="1200" dirty="0">
            <a:solidFill>
              <a:srgbClr val="000000"/>
            </a:solidFill>
          </a:endParaRPr>
        </a:p>
      </dsp:txBody>
      <dsp:txXfrm>
        <a:off x="2388543" y="981619"/>
        <a:ext cx="1002978" cy="983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2">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885" tIns="46442" rIns="92885" bIns="46442"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2885" tIns="46442" rIns="92885" bIns="46442" numCol="1" anchor="t" anchorCtr="0" compatLnSpc="1">
            <a:prstTxWarp prst="textNoShape">
              <a:avLst/>
            </a:prstTxWarp>
          </a:bodyPr>
          <a:lstStyle>
            <a:lvl1pPr algn="r">
              <a:defRPr sz="1200"/>
            </a:lvl1pPr>
          </a:lstStyle>
          <a:p>
            <a:pPr>
              <a:defRPr/>
            </a:pPr>
            <a:fld id="{0060688B-B404-423A-BBD0-EC313179FC57}" type="datetime1">
              <a:rPr lang="en-US"/>
              <a:pPr>
                <a:defRPr/>
              </a:pPr>
              <a:t>3/13/2013</a:t>
            </a:fld>
            <a:endParaRPr lang="en-US"/>
          </a:p>
        </p:txBody>
      </p:sp>
      <p:sp>
        <p:nvSpPr>
          <p:cNvPr id="4" name="Footer Placeholder 3"/>
          <p:cNvSpPr>
            <a:spLocks noGrp="1"/>
          </p:cNvSpPr>
          <p:nvPr>
            <p:ph type="ftr" sz="quarter" idx="2"/>
          </p:nvPr>
        </p:nvSpPr>
        <p:spPr>
          <a:xfrm>
            <a:off x="0" y="8805863"/>
            <a:ext cx="3027363" cy="463550"/>
          </a:xfrm>
          <a:prstGeom prst="rect">
            <a:avLst/>
          </a:prstGeom>
        </p:spPr>
        <p:txBody>
          <a:bodyPr vert="horz" lIns="92885" tIns="46442" rIns="92885" bIns="46442"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wrap="square" lIns="92885" tIns="46442" rIns="92885" bIns="46442" numCol="1" anchor="b" anchorCtr="0" compatLnSpc="1">
            <a:prstTxWarp prst="textNoShape">
              <a:avLst/>
            </a:prstTxWarp>
          </a:bodyPr>
          <a:lstStyle>
            <a:lvl1pPr algn="r">
              <a:defRPr sz="1200"/>
            </a:lvl1pPr>
          </a:lstStyle>
          <a:p>
            <a:pPr>
              <a:defRPr/>
            </a:pPr>
            <a:fld id="{C3838B67-ADF4-4194-B27D-7BCB30528304}" type="slidenum">
              <a:rPr lang="en-US"/>
              <a:pPr>
                <a:defRPr/>
              </a:pPr>
              <a:t>‹#›</a:t>
            </a:fld>
            <a:endParaRPr lang="en-US"/>
          </a:p>
        </p:txBody>
      </p:sp>
    </p:spTree>
    <p:extLst>
      <p:ext uri="{BB962C8B-B14F-4D97-AF65-F5344CB8AC3E}">
        <p14:creationId xmlns:p14="http://schemas.microsoft.com/office/powerpoint/2010/main" val="4147463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C2B6FF5-D5A8-4B02-84DD-020A0C1E4AEE}" type="datetime1">
              <a:rPr lang="en-US"/>
              <a:pPr>
                <a:defRPr/>
              </a:pPr>
              <a:t>3/13/2013</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63"/>
            <a:ext cx="3027363" cy="46355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058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1264F85-ABCA-49EB-A3D9-C8D9BDE51F09}" type="slidenum">
              <a:rPr lang="en-US"/>
              <a:pPr>
                <a:defRPr/>
              </a:pPr>
              <a:t>‹#›</a:t>
            </a:fld>
            <a:endParaRPr lang="en-US"/>
          </a:p>
        </p:txBody>
      </p:sp>
    </p:spTree>
    <p:extLst>
      <p:ext uri="{BB962C8B-B14F-4D97-AF65-F5344CB8AC3E}">
        <p14:creationId xmlns:p14="http://schemas.microsoft.com/office/powerpoint/2010/main" val="2411515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F085D6C-1FD9-4FF2-9FEC-FCC0B52327D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7028B97-1CF9-4C2E-B97F-C6A4305AA0D7}" type="slidenum">
              <a:rPr lang="en-US" smtClean="0"/>
              <a:pPr eaLnBrk="1" hangingPunct="1"/>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83FDC8B-EF9C-4B57-A741-504007B94BF5}" type="slidenum">
              <a:rPr lang="en-US" smtClean="0"/>
              <a:pPr eaLnBrk="1" hangingPunct="1"/>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70000"/>
              </a:lnSpc>
              <a:spcBef>
                <a:spcPts val="1200"/>
              </a:spcBef>
            </a:pPr>
            <a:r>
              <a:rPr lang="en-US" sz="2800" smtClean="0">
                <a:ea typeface="ＭＳ Ｐゴシック" pitchFamily="34" charset="-128"/>
                <a:cs typeface="Arial Bold" pitchFamily="34" charset="0"/>
              </a:rPr>
              <a:t>Assessment Targets</a:t>
            </a:r>
          </a:p>
          <a:p>
            <a:pPr lvl="1">
              <a:lnSpc>
                <a:spcPct val="70000"/>
              </a:lnSpc>
              <a:spcBef>
                <a:spcPts val="1200"/>
              </a:spcBef>
            </a:pPr>
            <a:r>
              <a:rPr lang="en-US" sz="2000" smtClean="0">
                <a:ea typeface="ＭＳ Ｐゴシック" pitchFamily="34" charset="-128"/>
                <a:cs typeface="Arial Bold" pitchFamily="34" charset="0"/>
              </a:rPr>
              <a:t>Mathematics and Literacy are complete</a:t>
            </a:r>
          </a:p>
          <a:p>
            <a:pPr lvl="1">
              <a:lnSpc>
                <a:spcPct val="70000"/>
              </a:lnSpc>
              <a:spcBef>
                <a:spcPts val="1200"/>
              </a:spcBef>
            </a:pPr>
            <a:r>
              <a:rPr lang="en-US" sz="2000" smtClean="0">
                <a:ea typeface="ＭＳ Ｐゴシック" pitchFamily="34" charset="-128"/>
                <a:cs typeface="Arial Bold" pitchFamily="34" charset="0"/>
              </a:rPr>
              <a:t>Science and Social Studies to be complete by 11/30/11</a:t>
            </a:r>
          </a:p>
          <a:p>
            <a:pPr>
              <a:lnSpc>
                <a:spcPct val="70000"/>
              </a:lnSpc>
              <a:spcBef>
                <a:spcPts val="1800"/>
              </a:spcBef>
            </a:pPr>
            <a:r>
              <a:rPr lang="en-US" sz="2800" smtClean="0">
                <a:ea typeface="ＭＳ Ｐゴシック" pitchFamily="34" charset="-128"/>
                <a:cs typeface="Arial Bold" pitchFamily="34" charset="0"/>
              </a:rPr>
              <a:t>Item Writing</a:t>
            </a:r>
          </a:p>
          <a:p>
            <a:pPr lvl="1">
              <a:lnSpc>
                <a:spcPct val="70000"/>
              </a:lnSpc>
              <a:spcBef>
                <a:spcPts val="1200"/>
              </a:spcBef>
            </a:pPr>
            <a:r>
              <a:rPr lang="en-US" sz="2000" smtClean="0">
                <a:ea typeface="ＭＳ Ｐゴシック" pitchFamily="34" charset="-128"/>
                <a:cs typeface="Arial Bold" pitchFamily="34" charset="0"/>
              </a:rPr>
              <a:t>Mathematics is in process</a:t>
            </a:r>
          </a:p>
          <a:p>
            <a:pPr lvl="1">
              <a:lnSpc>
                <a:spcPct val="70000"/>
              </a:lnSpc>
              <a:spcBef>
                <a:spcPts val="1200"/>
              </a:spcBef>
            </a:pPr>
            <a:r>
              <a:rPr lang="en-US" sz="2000" smtClean="0">
                <a:ea typeface="ＭＳ Ｐゴシック" pitchFamily="34" charset="-128"/>
                <a:cs typeface="Arial Bold" pitchFamily="34" charset="0"/>
              </a:rPr>
              <a:t>Literacy to begin after passages approved in November</a:t>
            </a:r>
          </a:p>
          <a:p>
            <a:pPr lvl="1">
              <a:lnSpc>
                <a:spcPct val="70000"/>
              </a:lnSpc>
              <a:spcBef>
                <a:spcPts val="1200"/>
              </a:spcBef>
            </a:pPr>
            <a:r>
              <a:rPr lang="en-US" sz="2000" smtClean="0">
                <a:ea typeface="ＭＳ Ｐゴシック" pitchFamily="34" charset="-128"/>
                <a:cs typeface="Arial Bold" pitchFamily="34" charset="0"/>
              </a:rPr>
              <a:t>Science and Social Studies to begin in December</a:t>
            </a:r>
          </a:p>
          <a:p>
            <a:pPr lvl="1">
              <a:lnSpc>
                <a:spcPct val="70000"/>
              </a:lnSpc>
              <a:spcBef>
                <a:spcPts val="1200"/>
              </a:spcBef>
            </a:pPr>
            <a:r>
              <a:rPr lang="en-US" sz="2000" smtClean="0">
                <a:ea typeface="ＭＳ Ｐゴシック" pitchFamily="34" charset="-128"/>
                <a:cs typeface="Arial Bold" pitchFamily="34" charset="0"/>
              </a:rPr>
              <a:t>Item review meetings begin in January, 2012</a:t>
            </a:r>
          </a:p>
          <a:p>
            <a:endParaRPr lang="en-US" smtClean="0">
              <a:ea typeface="ＭＳ Ｐゴシック"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F54B277-2335-4D57-9887-69ED910ABFCD}" type="slidenum">
              <a:rPr lang="en-US" smtClean="0"/>
              <a:pPr eaLnBrk="1" hangingPunct="1"/>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30300" y="673100"/>
            <a:ext cx="4635500" cy="347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ea typeface="ＭＳ Ｐゴシック" pitchFamily="34" charset="-128"/>
              </a:rPr>
              <a:t>Add changing landscape</a:t>
            </a:r>
          </a:p>
          <a:p>
            <a:pPr eaLnBrk="1" hangingPunct="1"/>
            <a:r>
              <a:rPr lang="en-US" smtClean="0">
                <a:ea typeface="ＭＳ Ｐゴシック" pitchFamily="34" charset="-128"/>
              </a:rPr>
              <a:t>60% of HS grads require remediation</a:t>
            </a:r>
          </a:p>
          <a:p>
            <a:pPr eaLnBrk="1" hangingPunct="1"/>
            <a:r>
              <a:rPr lang="en-US" smtClean="0">
                <a:ea typeface="ＭＳ Ｐゴシック" pitchFamily="34" charset="-128"/>
              </a:rPr>
              <a:t>65% of jobs will require more than high school to earn a family-sustaining wage</a:t>
            </a:r>
          </a:p>
          <a:p>
            <a:pPr eaLnBrk="1" hangingPunct="1"/>
            <a:r>
              <a:rPr lang="en-US" smtClean="0">
                <a:ea typeface="ＭＳ Ｐゴシック" pitchFamily="34" charset="-128"/>
              </a:rPr>
              <a:t>Technology skills are a given in the eyes of employers (examples—job apps on line</a:t>
            </a:r>
          </a:p>
          <a:p>
            <a:pPr eaLnBrk="1" hangingPunct="1"/>
            <a:r>
              <a:rPr lang="en-US" smtClean="0">
                <a:ea typeface="ＭＳ Ｐゴシック" pitchFamily="34" charset="-128"/>
              </a:rPr>
              <a:t>Common Core—adults cannot be left behind</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88A0DE9-5797-4822-9079-E374213AFDFF}" type="slidenum">
              <a:rPr lang="en-US" smtClean="0"/>
              <a:pPr eaLnBrk="1" hangingPunct="1"/>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03DCBD7-3424-48B6-A2D9-0A757D2790F9}" type="slidenum">
              <a:rPr lang="en-US" smtClean="0"/>
              <a:pPr eaLnBrk="1" hangingPunct="1"/>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mtClean="0">
                <a:ea typeface="ＭＳ Ｐゴシック" pitchFamily="34" charset="-128"/>
              </a:rPr>
              <a:t>MARTY</a:t>
            </a:r>
            <a:br>
              <a:rPr lang="en-US" smtClean="0">
                <a:ea typeface="ＭＳ Ｐゴシック" pitchFamily="34" charset="-128"/>
              </a:rPr>
            </a:br>
            <a:endParaRPr lang="en-US" smtClean="0">
              <a:ea typeface="ＭＳ Ｐゴシック" pitchFamily="34" charset="-128"/>
            </a:endParaRP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By way of review, you’ll probably recall from Chapter 1 that our new test will include a wider variety of item types than are on the current.   IN OUR WEBINAR ON CHPATER 1, we mentioned that multiple choice items would continue to appear on the test as one of the key item types. Multiple choice items are a reliable method of measuring skills and knowledge at a range of cognitive levels in a standardized manner. But remember that the additional item types allow us to measure a wider range of skills and cognitive levels.  Today we’ll be focusing on the constructed response items – ones in which test takers need to create their own written response to a test question.  Those constructed response items come in two versions – one, we call short answer, and that type can be usually  be answered in a few sentences, and the extended response, which requires a longer response – something like several paragraphs, most likely.  You might think that there is another item type – fill-in the blank – that is a constructed response item. While Test-takers do need to provide their own response to fill-in-the-blank items, those items only require a number, word, or phrase, and so those items don’t require the more extensive scoring process of true constructed response items like the short answer and extended response. Although there are only six constructed response items on the test battery - four short-answers and 2 extended responses, they role these items play is critical in assessing the depth of a Test-taker’s understanding of the content, expressed in their own words. Even more importantly, these tasks also represent authentic, real-world skill application representative of competencies necessary for success in post-secondary education or a career.</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F8EA002-09C8-4E02-9B4B-7CE8D410898B}" type="slidenum">
              <a:rPr lang="en-US" smtClean="0"/>
              <a:pPr eaLnBrk="1" hangingPunct="1"/>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7BDF80F-1848-4CCE-B84D-24C93B351050}" type="slidenum">
              <a:rPr lang="en-US" smtClean="0"/>
              <a:pPr eaLnBrk="1" hangingPunct="1"/>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Here are some of the most common adjectives that the first group of Test-takers used to describe the testing on computer experience. The size of the word in the word cloud is indicative of the frequency that the term was used. So among the most common terms used to describe the experience were </a:t>
            </a:r>
          </a:p>
          <a:p>
            <a:r>
              <a:rPr lang="en-US" smtClean="0">
                <a:ea typeface="ＭＳ Ｐゴシック" pitchFamily="34" charset="-128"/>
              </a:rPr>
              <a:t>EASY (EASIER)</a:t>
            </a:r>
          </a:p>
          <a:p>
            <a:r>
              <a:rPr lang="en-US" smtClean="0">
                <a:ea typeface="ＭＳ Ｐゴシック" pitchFamily="34" charset="-128"/>
              </a:rPr>
              <a:t>FAST</a:t>
            </a:r>
          </a:p>
          <a:p>
            <a:r>
              <a:rPr lang="en-US" smtClean="0">
                <a:ea typeface="ＭＳ Ｐゴシック" pitchFamily="34" charset="-128"/>
              </a:rPr>
              <a:t>SIMPLE</a:t>
            </a:r>
          </a:p>
          <a:p>
            <a:endParaRPr lang="en-US" smtClean="0">
              <a:ea typeface="ＭＳ Ｐゴシック" pitchFamily="34" charset="-128"/>
            </a:endParaRPr>
          </a:p>
          <a:p>
            <a:r>
              <a:rPr lang="en-US" smtClean="0">
                <a:ea typeface="ＭＳ Ｐゴシック" pitchFamily="34" charset="-128"/>
              </a:rPr>
              <a:t>It all speaks to the goal we have of creating a more uniform Test-taker experience.</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A60ACC2-9343-4895-9B3C-7F276DFFD5D8}" type="slidenum">
              <a:rPr lang="en-US" smtClean="0"/>
              <a:pPr eaLnBrk="1" hangingPunct="1"/>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1B4B345-F8B8-4734-8368-D551182B8145}" type="slidenum">
              <a:rPr lang="en-US" smtClean="0"/>
              <a:pPr eaLnBrk="1" hangingPunct="1"/>
              <a:t>32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GEDTS-powerpoint_titlep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524000" y="5181600"/>
            <a:ext cx="6629400" cy="533400"/>
          </a:xfrm>
          <a:prstGeom prst="rect">
            <a:avLst/>
          </a:prstGeom>
        </p:spPr>
        <p:txBody>
          <a:bodyPr>
            <a:normAutofit/>
          </a:bodyPr>
          <a:lstStyle>
            <a:lvl1pPr>
              <a:defRPr sz="2800">
                <a:solidFill>
                  <a:schemeClr val="bg2"/>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524000" y="5867400"/>
            <a:ext cx="6705600" cy="381000"/>
          </a:xfrm>
          <a:prstGeom prst="rect">
            <a:avLst/>
          </a:prstGeom>
        </p:spPr>
        <p:txBody>
          <a:bodyPr>
            <a:normAutofit/>
          </a:bodyPr>
          <a:lstStyle>
            <a:lvl1pPr>
              <a:buNone/>
              <a:defRPr sz="20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7039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1975" y="469900"/>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0"/>
          </p:nvPr>
        </p:nvSpPr>
        <p:spPr>
          <a:xfrm>
            <a:off x="838201" y="1127125"/>
            <a:ext cx="7953374" cy="4054475"/>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838200" y="356219"/>
            <a:ext cx="7954048" cy="522185"/>
          </a:xfrm>
          <a:prstGeom prst="rect">
            <a:avLst/>
          </a:prstGeom>
        </p:spPr>
        <p:txBody>
          <a:bodyPr vert="horz" lIns="91440" tIns="45720" rIns="91440" bIns="45720" rtlCol="0" anchor="t">
            <a:noAutofit/>
          </a:bodyPr>
          <a:lstStyle>
            <a:lvl1pPr>
              <a:defRPr sz="3600">
                <a:solidFill>
                  <a:srgbClr val="0084A9"/>
                </a:solidFill>
              </a:defRPr>
            </a:lvl1pPr>
          </a:lstStyle>
          <a:p>
            <a:r>
              <a:rPr lang="en-US" dirty="0" smtClean="0"/>
              <a:t>Click to edit Master title style</a:t>
            </a:r>
            <a:endParaRPr lang="en-US" dirty="0"/>
          </a:p>
        </p:txBody>
      </p:sp>
      <p:sp>
        <p:nvSpPr>
          <p:cNvPr id="5" name="Slide Number Placeholder 17"/>
          <p:cNvSpPr>
            <a:spLocks noGrp="1"/>
          </p:cNvSpPr>
          <p:nvPr>
            <p:ph type="sldNum" sz="quarter" idx="11"/>
          </p:nvPr>
        </p:nvSpPr>
        <p:spPr/>
        <p:txBody>
          <a:bodyPr/>
          <a:lstStyle>
            <a:lvl1pPr>
              <a:defRPr/>
            </a:lvl1pPr>
          </a:lstStyle>
          <a:p>
            <a:pPr>
              <a:defRPr/>
            </a:pPr>
            <a:fld id="{D4C9A771-CF7B-4273-AAE3-8C87C7B2C38C}" type="slidenum">
              <a:rPr lang="en-US"/>
              <a:pPr>
                <a:defRPr/>
              </a:pPr>
              <a:t>‹#›</a:t>
            </a:fld>
            <a:endParaRPr lang="en-US"/>
          </a:p>
        </p:txBody>
      </p:sp>
    </p:spTree>
    <p:extLst>
      <p:ext uri="{BB962C8B-B14F-4D97-AF65-F5344CB8AC3E}">
        <p14:creationId xmlns:p14="http://schemas.microsoft.com/office/powerpoint/2010/main" val="250232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1975" y="469900"/>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9"/>
          <p:cNvSpPr>
            <a:spLocks noGrp="1"/>
          </p:cNvSpPr>
          <p:nvPr>
            <p:ph type="body" sz="quarter" idx="11"/>
          </p:nvPr>
        </p:nvSpPr>
        <p:spPr>
          <a:xfrm>
            <a:off x="832545" y="1143000"/>
            <a:ext cx="3696758" cy="4112761"/>
          </a:xfrm>
          <a:prstGeom prst="rect">
            <a:avLst/>
          </a:prstGeom>
        </p:spPr>
        <p:txBody>
          <a:bodyPr>
            <a:normAutofit/>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19"/>
          <p:cNvSpPr>
            <a:spLocks noGrp="1"/>
          </p:cNvSpPr>
          <p:nvPr>
            <p:ph type="body" sz="quarter" idx="12"/>
          </p:nvPr>
        </p:nvSpPr>
        <p:spPr>
          <a:xfrm>
            <a:off x="4939374" y="1143000"/>
            <a:ext cx="3671226" cy="4112761"/>
          </a:xfrm>
          <a:prstGeom prst="rect">
            <a:avLst/>
          </a:prstGeom>
        </p:spPr>
        <p:txBody>
          <a:bodyPr>
            <a:normAutofit/>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a:xfrm>
            <a:off x="838200" y="356219"/>
            <a:ext cx="7954048" cy="522185"/>
          </a:xfrm>
          <a:prstGeom prst="rect">
            <a:avLst/>
          </a:prstGeom>
        </p:spPr>
        <p:txBody>
          <a:bodyPr vert="horz" lIns="91440" tIns="45720" rIns="91440" bIns="45720" rtlCol="0" anchor="t">
            <a:noAutofit/>
          </a:bodyPr>
          <a:lstStyle>
            <a:lvl1pPr>
              <a:defRPr sz="3600">
                <a:solidFill>
                  <a:schemeClr val="accent2"/>
                </a:solidFill>
              </a:defRPr>
            </a:lvl1pPr>
          </a:lstStyle>
          <a:p>
            <a:r>
              <a:rPr lang="en-US" dirty="0" smtClean="0"/>
              <a:t>Click to edit Master title style</a:t>
            </a:r>
            <a:endParaRPr lang="en-US" dirty="0"/>
          </a:p>
        </p:txBody>
      </p:sp>
      <p:sp>
        <p:nvSpPr>
          <p:cNvPr id="8" name="Slide Number Placeholder 2"/>
          <p:cNvSpPr>
            <a:spLocks noGrp="1"/>
          </p:cNvSpPr>
          <p:nvPr>
            <p:ph type="sldNum" sz="quarter" idx="13"/>
          </p:nvPr>
        </p:nvSpPr>
        <p:spPr/>
        <p:txBody>
          <a:bodyPr/>
          <a:lstStyle>
            <a:lvl1pPr>
              <a:defRPr/>
            </a:lvl1pPr>
          </a:lstStyle>
          <a:p>
            <a:pPr>
              <a:defRPr/>
            </a:pPr>
            <a:fld id="{096F4FCF-1561-459F-B5CD-10A1B818557B}" type="slidenum">
              <a:rPr lang="en-US"/>
              <a:pPr>
                <a:defRPr/>
              </a:pPr>
              <a:t>‹#›</a:t>
            </a:fld>
            <a:endParaRPr lang="en-US"/>
          </a:p>
        </p:txBody>
      </p:sp>
    </p:spTree>
    <p:extLst>
      <p:ext uri="{BB962C8B-B14F-4D97-AF65-F5344CB8AC3E}">
        <p14:creationId xmlns:p14="http://schemas.microsoft.com/office/powerpoint/2010/main" val="416948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Slide Number Placeholder 17"/>
          <p:cNvSpPr>
            <a:spLocks noGrp="1"/>
          </p:cNvSpPr>
          <p:nvPr>
            <p:ph type="sldNum" sz="quarter" idx="10"/>
          </p:nvPr>
        </p:nvSpPr>
        <p:spPr/>
        <p:txBody>
          <a:bodyPr/>
          <a:lstStyle>
            <a:lvl1pPr>
              <a:defRPr/>
            </a:lvl1pPr>
          </a:lstStyle>
          <a:p>
            <a:pPr>
              <a:defRPr/>
            </a:pPr>
            <a:fld id="{5BEDF142-C5ED-4864-8793-236F1C6C3C9A}" type="slidenum">
              <a:rPr lang="en-US"/>
              <a:pPr>
                <a:defRPr/>
              </a:pPr>
              <a:t>‹#›</a:t>
            </a:fld>
            <a:endParaRPr lang="en-US"/>
          </a:p>
        </p:txBody>
      </p:sp>
    </p:spTree>
    <p:extLst>
      <p:ext uri="{BB962C8B-B14F-4D97-AF65-F5344CB8AC3E}">
        <p14:creationId xmlns:p14="http://schemas.microsoft.com/office/powerpoint/2010/main" val="175204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1247" y="2375506"/>
            <a:ext cx="7703465" cy="3134751"/>
          </a:xfrm>
          <a:prstGeom prst="rect">
            <a:avLst/>
          </a:prstGeom>
        </p:spPr>
        <p:txBody>
          <a:bodyPr anchor="t">
            <a:noAutofit/>
          </a:bodyPr>
          <a:lstStyle>
            <a:lvl1pPr algn="l">
              <a:defRPr sz="5000" b="1" cap="none"/>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223303AE-6CF4-466F-877C-4A66F57C6CD3}" type="datetime1">
              <a:rPr lang="en-US"/>
              <a:pPr>
                <a:defRPr/>
              </a:pPr>
              <a:t>3/13/2013</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65" charset="0"/>
                <a:ea typeface="+mn-ea"/>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B21553-25C1-4BF0-953A-93872FA7EC42}" type="slidenum">
              <a:rPr lang="en-US"/>
              <a:pPr>
                <a:defRPr/>
              </a:pPr>
              <a:t>‹#›</a:t>
            </a:fld>
            <a:endParaRPr lang="en-US"/>
          </a:p>
        </p:txBody>
      </p:sp>
    </p:spTree>
    <p:extLst>
      <p:ext uri="{BB962C8B-B14F-4D97-AF65-F5344CB8AC3E}">
        <p14:creationId xmlns:p14="http://schemas.microsoft.com/office/powerpoint/2010/main" val="329106832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pic>
        <p:nvPicPr>
          <p:cNvPr id="3" name="Picture 7" descr="GEDTS-powerpoint_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5741988"/>
            <a:ext cx="9080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GEDTS-powerpoint_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1375" y="6208713"/>
            <a:ext cx="79009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p:nvPr>
        </p:nvSpPr>
        <p:spPr>
          <a:xfrm>
            <a:off x="841375" y="1208088"/>
            <a:ext cx="7835900" cy="43561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7"/>
          <p:cNvSpPr>
            <a:spLocks noGrp="1"/>
          </p:cNvSpPr>
          <p:nvPr>
            <p:ph type="sldNum" sz="quarter" idx="14"/>
          </p:nvPr>
        </p:nvSpPr>
        <p:spPr/>
        <p:txBody>
          <a:bodyPr/>
          <a:lstStyle>
            <a:lvl1pPr>
              <a:defRPr/>
            </a:lvl1pPr>
          </a:lstStyle>
          <a:p>
            <a:pPr>
              <a:defRPr/>
            </a:pPr>
            <a:fld id="{B1BDC31E-EBCB-4532-A943-48A4370E14CF}" type="slidenum">
              <a:rPr lang="en-US"/>
              <a:pPr>
                <a:defRPr/>
              </a:pPr>
              <a:t>‹#›</a:t>
            </a:fld>
            <a:endParaRPr lang="en-US"/>
          </a:p>
        </p:txBody>
      </p:sp>
    </p:spTree>
    <p:extLst>
      <p:ext uri="{BB962C8B-B14F-4D97-AF65-F5344CB8AC3E}">
        <p14:creationId xmlns:p14="http://schemas.microsoft.com/office/powerpoint/2010/main" val="247430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0575" y="433388"/>
            <a:ext cx="8001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90575"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7"/>
          <p:cNvSpPr>
            <a:spLocks noGrp="1"/>
          </p:cNvSpPr>
          <p:nvPr>
            <p:ph type="sldNum" sz="quarter" idx="10"/>
          </p:nvPr>
        </p:nvSpPr>
        <p:spPr/>
        <p:txBody>
          <a:bodyPr/>
          <a:lstStyle>
            <a:lvl1pPr>
              <a:defRPr/>
            </a:lvl1pPr>
          </a:lstStyle>
          <a:p>
            <a:pPr>
              <a:defRPr/>
            </a:pPr>
            <a:fld id="{AC0D4AC2-492F-4480-A973-49C960D519A8}" type="slidenum">
              <a:rPr lang="en-US"/>
              <a:pPr>
                <a:defRPr/>
              </a:pPr>
              <a:t>‹#›</a:t>
            </a:fld>
            <a:endParaRPr lang="en-US"/>
          </a:p>
        </p:txBody>
      </p:sp>
    </p:spTree>
    <p:extLst>
      <p:ext uri="{BB962C8B-B14F-4D97-AF65-F5344CB8AC3E}">
        <p14:creationId xmlns:p14="http://schemas.microsoft.com/office/powerpoint/2010/main" val="67694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C1950F4-07C8-452D-B85B-13CC2E717378}" type="datetime1">
              <a:rPr lang="en-US"/>
              <a:pPr>
                <a:defRPr/>
              </a:pPr>
              <a:t>3/13/2013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0A5EE8-F6FB-4D5D-BC99-0EE4AEDDDCBC}" type="slidenum">
              <a:rPr lang="en-US"/>
              <a:pPr>
                <a:defRPr/>
              </a:pPr>
              <a:t>‹#›</a:t>
            </a:fld>
            <a:endParaRPr lang="en-US"/>
          </a:p>
        </p:txBody>
      </p:sp>
    </p:spTree>
    <p:extLst>
      <p:ext uri="{BB962C8B-B14F-4D97-AF65-F5344CB8AC3E}">
        <p14:creationId xmlns:p14="http://schemas.microsoft.com/office/powerpoint/2010/main" val="178147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7"/>
          <p:cNvSpPr>
            <a:spLocks noGrp="1"/>
          </p:cNvSpPr>
          <p:nvPr>
            <p:ph type="sldNum" sz="quarter" idx="10"/>
          </p:nvPr>
        </p:nvSpPr>
        <p:spPr/>
        <p:txBody>
          <a:bodyPr/>
          <a:lstStyle>
            <a:lvl1pPr>
              <a:defRPr/>
            </a:lvl1pPr>
          </a:lstStyle>
          <a:p>
            <a:pPr>
              <a:defRPr/>
            </a:pPr>
            <a:fld id="{ABE9AEE1-9727-444C-A111-D0CD6437DBC6}" type="slidenum">
              <a:rPr lang="en-US"/>
              <a:pPr>
                <a:defRPr/>
              </a:pPr>
              <a:t>‹#›</a:t>
            </a:fld>
            <a:endParaRPr lang="en-US"/>
          </a:p>
        </p:txBody>
      </p:sp>
    </p:spTree>
    <p:extLst>
      <p:ext uri="{BB962C8B-B14F-4D97-AF65-F5344CB8AC3E}">
        <p14:creationId xmlns:p14="http://schemas.microsoft.com/office/powerpoint/2010/main" val="253350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newbottom20110826b.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62000" y="5410200"/>
            <a:ext cx="77533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17"/>
          <p:cNvSpPr>
            <a:spLocks noGrp="1"/>
          </p:cNvSpPr>
          <p:nvPr>
            <p:ph type="sldNum" sz="quarter" idx="4"/>
          </p:nvPr>
        </p:nvSpPr>
        <p:spPr>
          <a:xfrm>
            <a:off x="68865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140CC84-3977-4E50-B827-7217CED170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77" r:id="rId4"/>
    <p:sldLayoutId id="2147484283" r:id="rId5"/>
    <p:sldLayoutId id="2147484284" r:id="rId6"/>
    <p:sldLayoutId id="2147484278" r:id="rId7"/>
    <p:sldLayoutId id="2147484285" r:id="rId8"/>
    <p:sldLayoutId id="2147484279" r:id="rId9"/>
  </p:sldLayoutIdLst>
  <p:hf hdr="0" ftr="0" dt="0"/>
  <p:txStyles>
    <p:titleStyle>
      <a:lvl1pPr algn="l" defTabSz="457200" rtl="0" eaLnBrk="0" fontAlgn="base" hangingPunct="0">
        <a:spcBef>
          <a:spcPct val="0"/>
        </a:spcBef>
        <a:spcAft>
          <a:spcPct val="0"/>
        </a:spcAft>
        <a:defRPr sz="3200" b="1" kern="1200">
          <a:solidFill>
            <a:srgbClr val="00729A"/>
          </a:solidFill>
          <a:latin typeface="+mj-lt"/>
          <a:ea typeface="Arial Bold"/>
          <a:cs typeface="Arial Bold"/>
        </a:defRPr>
      </a:lvl1pPr>
      <a:lvl2pPr algn="l" defTabSz="457200" rtl="0" eaLnBrk="0" fontAlgn="base" hangingPunct="0">
        <a:spcBef>
          <a:spcPct val="0"/>
        </a:spcBef>
        <a:spcAft>
          <a:spcPct val="0"/>
        </a:spcAft>
        <a:defRPr sz="3200" b="1">
          <a:solidFill>
            <a:srgbClr val="00729A"/>
          </a:solidFill>
          <a:latin typeface="Arial Bold"/>
          <a:ea typeface="Arial Bold"/>
          <a:cs typeface="Arial Bold" pitchFamily="34" charset="0"/>
        </a:defRPr>
      </a:lvl2pPr>
      <a:lvl3pPr algn="l" defTabSz="457200" rtl="0" eaLnBrk="0" fontAlgn="base" hangingPunct="0">
        <a:spcBef>
          <a:spcPct val="0"/>
        </a:spcBef>
        <a:spcAft>
          <a:spcPct val="0"/>
        </a:spcAft>
        <a:defRPr sz="3200" b="1">
          <a:solidFill>
            <a:srgbClr val="00729A"/>
          </a:solidFill>
          <a:latin typeface="Arial Bold"/>
          <a:ea typeface="Arial Bold"/>
          <a:cs typeface="Arial Bold" pitchFamily="34" charset="0"/>
        </a:defRPr>
      </a:lvl3pPr>
      <a:lvl4pPr algn="l" defTabSz="457200" rtl="0" eaLnBrk="0" fontAlgn="base" hangingPunct="0">
        <a:spcBef>
          <a:spcPct val="0"/>
        </a:spcBef>
        <a:spcAft>
          <a:spcPct val="0"/>
        </a:spcAft>
        <a:defRPr sz="3200" b="1">
          <a:solidFill>
            <a:srgbClr val="00729A"/>
          </a:solidFill>
          <a:latin typeface="Arial Bold"/>
          <a:ea typeface="Arial Bold"/>
          <a:cs typeface="Arial Bold" pitchFamily="34" charset="0"/>
        </a:defRPr>
      </a:lvl4pPr>
      <a:lvl5pPr algn="l" defTabSz="457200" rtl="0" eaLnBrk="0" fontAlgn="base" hangingPunct="0">
        <a:spcBef>
          <a:spcPct val="0"/>
        </a:spcBef>
        <a:spcAft>
          <a:spcPct val="0"/>
        </a:spcAft>
        <a:defRPr sz="3200" b="1">
          <a:solidFill>
            <a:srgbClr val="00729A"/>
          </a:solidFill>
          <a:latin typeface="Arial Bold"/>
          <a:ea typeface="Arial Bold"/>
          <a:cs typeface="Arial Bold" pitchFamily="34" charset="0"/>
        </a:defRPr>
      </a:lvl5pPr>
      <a:lvl6pPr marL="457200" algn="l" defTabSz="457200" rtl="0" fontAlgn="base">
        <a:spcBef>
          <a:spcPct val="0"/>
        </a:spcBef>
        <a:spcAft>
          <a:spcPct val="0"/>
        </a:spcAft>
        <a:defRPr sz="3200" b="1">
          <a:solidFill>
            <a:srgbClr val="00729A"/>
          </a:solidFill>
          <a:latin typeface="Arial" charset="0"/>
          <a:cs typeface="Arial Bold" pitchFamily="34" charset="0"/>
        </a:defRPr>
      </a:lvl6pPr>
      <a:lvl7pPr marL="914400" algn="l" defTabSz="457200" rtl="0" fontAlgn="base">
        <a:spcBef>
          <a:spcPct val="0"/>
        </a:spcBef>
        <a:spcAft>
          <a:spcPct val="0"/>
        </a:spcAft>
        <a:defRPr sz="3200" b="1">
          <a:solidFill>
            <a:srgbClr val="00729A"/>
          </a:solidFill>
          <a:latin typeface="Arial" charset="0"/>
          <a:cs typeface="Arial Bold" pitchFamily="34" charset="0"/>
        </a:defRPr>
      </a:lvl7pPr>
      <a:lvl8pPr marL="1371600" algn="l" defTabSz="457200" rtl="0" fontAlgn="base">
        <a:spcBef>
          <a:spcPct val="0"/>
        </a:spcBef>
        <a:spcAft>
          <a:spcPct val="0"/>
        </a:spcAft>
        <a:defRPr sz="3200" b="1">
          <a:solidFill>
            <a:srgbClr val="00729A"/>
          </a:solidFill>
          <a:latin typeface="Arial" charset="0"/>
          <a:cs typeface="Arial Bold" pitchFamily="34" charset="0"/>
        </a:defRPr>
      </a:lvl8pPr>
      <a:lvl9pPr marL="1828800" algn="l" defTabSz="457200" rtl="0" fontAlgn="base">
        <a:spcBef>
          <a:spcPct val="0"/>
        </a:spcBef>
        <a:spcAft>
          <a:spcPct val="0"/>
        </a:spcAft>
        <a:defRPr sz="3200" b="1">
          <a:solidFill>
            <a:srgbClr val="00729A"/>
          </a:solidFill>
          <a:latin typeface="Arial" charset="0"/>
          <a:cs typeface="Arial Bold" pitchFamily="34"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Arial Bold"/>
          <a:cs typeface="Arial Bold"/>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Arial Bold"/>
          <a:cs typeface="Arial Bold"/>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Arial Bold"/>
          <a:cs typeface="Arial Bold"/>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Arial Bold"/>
          <a:cs typeface="Arial Bold"/>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Arial Bold"/>
          <a:cs typeface="Arial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edtestingservice.com/educators/spreadtheword" TargetMode="External"/><Relationship Id="rId2" Type="http://schemas.openxmlformats.org/officeDocument/2006/relationships/hyperlink" Target="http://www.gedtestingservice.com/secondsho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pearsonvue.com/pvtc/facility_reqs.pdf" TargetMode="External"/><Relationship Id="rId2" Type="http://schemas.openxmlformats.org/officeDocument/2006/relationships/hyperlink" Target="http://www.pearsonvue.com/pvtc/technical_req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pearsonvue.com/pvtc/academi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edtestingservice.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GED2014@GEDtestingservice.com" TargetMode="External"/><Relationship Id="rId2" Type="http://schemas.openxmlformats.org/officeDocument/2006/relationships/hyperlink" Target="mailto:amy.wayda@GEDtestingservice.com" TargetMode="External"/><Relationship Id="rId1" Type="http://schemas.openxmlformats.org/officeDocument/2006/relationships/slideLayout" Target="../slideLayouts/slideLayout2.xml"/><Relationship Id="rId4" Type="http://schemas.openxmlformats.org/officeDocument/2006/relationships/hyperlink" Target="http://www.GEDTestingService.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1800" dirty="0" smtClean="0">
                <a:cs typeface="Arial Bold" pitchFamily="34" charset="0"/>
              </a:rPr>
              <a:t>Preparing Adult Learners for Success  </a:t>
            </a:r>
            <a:br>
              <a:rPr lang="en-US" sz="1800" dirty="0" smtClean="0">
                <a:cs typeface="Arial Bold" pitchFamily="34" charset="0"/>
              </a:rPr>
            </a:br>
            <a:endParaRPr lang="en-US" sz="1800" dirty="0" smtClean="0">
              <a:cs typeface="Arial Bold" pitchFamily="34" charset="0"/>
            </a:endParaRPr>
          </a:p>
        </p:txBody>
      </p:sp>
      <p:sp>
        <p:nvSpPr>
          <p:cNvPr id="8195" name="Text Placeholder 2"/>
          <p:cNvSpPr>
            <a:spLocks noGrp="1"/>
          </p:cNvSpPr>
          <p:nvPr>
            <p:ph type="body" sz="quarter" idx="10"/>
          </p:nvPr>
        </p:nvSpPr>
        <p:spPr bwMode="auto">
          <a:xfrm>
            <a:off x="1524000" y="5638800"/>
            <a:ext cx="6705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70000"/>
              </a:lnSpc>
            </a:pPr>
            <a:r>
              <a:rPr lang="en-US" sz="1900" smtClean="0">
                <a:solidFill>
                  <a:schemeClr val="bg2"/>
                </a:solidFill>
                <a:cs typeface="Arial Bold" pitchFamily="34" charset="0"/>
              </a:rPr>
              <a:t>Presenter:  Amy Wayda, GED Testing Service</a:t>
            </a:r>
          </a:p>
          <a:p>
            <a:pPr eaLnBrk="1" hangingPunct="1">
              <a:lnSpc>
                <a:spcPct val="70000"/>
              </a:lnSpc>
            </a:pPr>
            <a:r>
              <a:rPr lang="en-US" sz="1900" smtClean="0">
                <a:solidFill>
                  <a:schemeClr val="bg2"/>
                </a:solidFill>
                <a:cs typeface="Arial Bold" pitchFamily="34" charset="0"/>
              </a:rPr>
              <a:t>Date:  March 13,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bwMode="auto">
          <a:xfrm>
            <a:off x="838200" y="355600"/>
            <a:ext cx="7953375"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2014 Item Types</a:t>
            </a:r>
          </a:p>
        </p:txBody>
      </p:sp>
      <p:sp>
        <p:nvSpPr>
          <p:cNvPr id="174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2DA6D90-8C01-436D-B740-F7F996C11391}" type="slidenum">
              <a:rPr lang="en-US" smtClean="0">
                <a:solidFill>
                  <a:srgbClr val="898989"/>
                </a:solidFill>
              </a:rPr>
              <a:pPr eaLnBrk="1" hangingPunct="1"/>
              <a:t>10</a:t>
            </a:fld>
            <a:endParaRPr lang="en-US" smtClean="0">
              <a:solidFill>
                <a:srgbClr val="898989"/>
              </a:solidFill>
            </a:endParaRPr>
          </a:p>
        </p:txBody>
      </p:sp>
      <p:graphicFrame>
        <p:nvGraphicFramePr>
          <p:cNvPr id="14" name="Table 13"/>
          <p:cNvGraphicFramePr>
            <a:graphicFrameLocks noGrp="1"/>
          </p:cNvGraphicFramePr>
          <p:nvPr/>
        </p:nvGraphicFramePr>
        <p:xfrm>
          <a:off x="838200" y="1079500"/>
          <a:ext cx="7531100" cy="4206873"/>
        </p:xfrm>
        <a:graphic>
          <a:graphicData uri="http://schemas.openxmlformats.org/drawingml/2006/table">
            <a:tbl>
              <a:tblPr firstRow="1" bandRow="1">
                <a:tableStyleId>{5C22544A-7EE6-4342-B048-85BDC9FD1C3A}</a:tableStyleId>
              </a:tblPr>
              <a:tblGrid>
                <a:gridCol w="7531100"/>
              </a:tblGrid>
              <a:tr h="579207">
                <a:tc>
                  <a:txBody>
                    <a:bodyPr/>
                    <a:lstStyle/>
                    <a:p>
                      <a:pPr algn="ctr"/>
                      <a:endParaRPr lang="en-US" sz="3200" dirty="0"/>
                    </a:p>
                  </a:txBody>
                  <a:tcPr marT="45727" marB="45727"/>
                </a:tc>
              </a:tr>
              <a:tr h="5182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dk1"/>
                          </a:solidFill>
                        </a:rPr>
                        <a:t>Multiple-choice</a:t>
                      </a:r>
                    </a:p>
                  </a:txBody>
                  <a:tcPr marT="45727" marB="45727"/>
                </a:tc>
              </a:tr>
              <a:tr h="518238">
                <a:tc>
                  <a:txBody>
                    <a:bodyPr/>
                    <a:lstStyle/>
                    <a:p>
                      <a:pPr algn="ctr">
                        <a:buFont typeface="Arial" pitchFamily="34" charset="0"/>
                        <a:buNone/>
                      </a:pPr>
                      <a:r>
                        <a:rPr lang="en-US" sz="2800" dirty="0" smtClean="0">
                          <a:solidFill>
                            <a:schemeClr val="dk1"/>
                          </a:solidFill>
                        </a:rPr>
                        <a:t>Fill-in-the-blank</a:t>
                      </a:r>
                    </a:p>
                  </a:txBody>
                  <a:tcPr marT="45727" marB="45727"/>
                </a:tc>
              </a:tr>
              <a:tr h="518238">
                <a:tc>
                  <a:txBody>
                    <a:bodyPr/>
                    <a:lstStyle/>
                    <a:p>
                      <a:pPr algn="ctr">
                        <a:buFont typeface="Arial" pitchFamily="34" charset="0"/>
                        <a:buNone/>
                      </a:pPr>
                      <a:r>
                        <a:rPr lang="en-US" sz="2800" dirty="0" smtClean="0">
                          <a:solidFill>
                            <a:schemeClr val="dk1"/>
                          </a:solidFill>
                        </a:rPr>
                        <a:t>Drag-and-drop</a:t>
                      </a:r>
                    </a:p>
                  </a:txBody>
                  <a:tcPr marT="45727" marB="45727"/>
                </a:tc>
              </a:tr>
              <a:tr h="518238">
                <a:tc>
                  <a:txBody>
                    <a:bodyPr/>
                    <a:lstStyle/>
                    <a:p>
                      <a:pPr algn="ctr">
                        <a:buFont typeface="Arial" pitchFamily="34" charset="0"/>
                        <a:buNone/>
                      </a:pPr>
                      <a:r>
                        <a:rPr lang="en-US" sz="2800" dirty="0" smtClean="0">
                          <a:solidFill>
                            <a:schemeClr val="dk1"/>
                          </a:solidFill>
                        </a:rPr>
                        <a:t>Hot-spots</a:t>
                      </a:r>
                    </a:p>
                  </a:txBody>
                  <a:tcPr marT="45727" marB="45727"/>
                </a:tc>
              </a:tr>
              <a:tr h="518238">
                <a:tc>
                  <a:txBody>
                    <a:bodyPr/>
                    <a:lstStyle/>
                    <a:p>
                      <a:pPr algn="ctr">
                        <a:buFont typeface="Arial" pitchFamily="34" charset="0"/>
                        <a:buNone/>
                      </a:pPr>
                      <a:r>
                        <a:rPr lang="en-US" sz="2800" dirty="0" smtClean="0">
                          <a:solidFill>
                            <a:schemeClr val="dk1"/>
                          </a:solidFill>
                        </a:rPr>
                        <a:t>Drop-down</a:t>
                      </a:r>
                    </a:p>
                  </a:txBody>
                  <a:tcPr marT="45727" marB="45727"/>
                </a:tc>
              </a:tr>
              <a:tr h="518238">
                <a:tc>
                  <a:txBody>
                    <a:bodyPr/>
                    <a:lstStyle/>
                    <a:p>
                      <a:pPr algn="ctr">
                        <a:buFont typeface="Arial" pitchFamily="34" charset="0"/>
                        <a:buNone/>
                      </a:pPr>
                      <a:r>
                        <a:rPr lang="en-US" sz="2800" b="0" dirty="0" smtClean="0">
                          <a:solidFill>
                            <a:schemeClr val="dk1"/>
                          </a:solidFill>
                        </a:rPr>
                        <a:t>Short-answer</a:t>
                      </a:r>
                    </a:p>
                  </a:txBody>
                  <a:tcPr marT="45727" marB="45727"/>
                </a:tc>
              </a:tr>
              <a:tr h="5182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dk1"/>
                          </a:solidFill>
                        </a:rPr>
                        <a:t>Extended-response</a:t>
                      </a:r>
                    </a:p>
                  </a:txBody>
                  <a:tcPr marT="45727" marB="45727"/>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2819400"/>
            <a:ext cx="7953375" cy="2454275"/>
          </a:xfrm>
        </p:spPr>
        <p:txBody>
          <a:bodyPr/>
          <a:lstStyle/>
          <a:p>
            <a:pPr marL="0" indent="0">
              <a:buFont typeface="Arial" charset="0"/>
              <a:buNone/>
              <a:defRPr/>
            </a:pPr>
            <a:r>
              <a:rPr lang="en-US" sz="3200" dirty="0" smtClean="0">
                <a:solidFill>
                  <a:schemeClr val="bg2">
                    <a:lumMod val="50000"/>
                  </a:schemeClr>
                </a:solidFill>
              </a:rPr>
              <a:t>Computer based testing for the GED</a:t>
            </a:r>
            <a:r>
              <a:rPr lang="en-US" sz="3200" baseline="30000" dirty="0" smtClean="0">
                <a:solidFill>
                  <a:schemeClr val="bg2">
                    <a:lumMod val="50000"/>
                  </a:schemeClr>
                </a:solidFill>
              </a:rPr>
              <a:t>®</a:t>
            </a:r>
            <a:r>
              <a:rPr lang="en-US" sz="3200" dirty="0" smtClean="0">
                <a:solidFill>
                  <a:schemeClr val="bg2">
                    <a:lumMod val="50000"/>
                  </a:schemeClr>
                </a:solidFill>
              </a:rPr>
              <a:t> test is faster, less stressful, and produces better results</a:t>
            </a:r>
            <a:endParaRPr lang="en-US" sz="3200" dirty="0"/>
          </a:p>
        </p:txBody>
      </p:sp>
      <p:sp>
        <p:nvSpPr>
          <p:cNvPr id="18435" name="Title 2"/>
          <p:cNvSpPr>
            <a:spLocks noGrp="1"/>
          </p:cNvSpPr>
          <p:nvPr>
            <p:ph type="title"/>
          </p:nvPr>
        </p:nvSpPr>
        <p:spPr bwMode="auto">
          <a:xfrm>
            <a:off x="838200" y="20574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4000" smtClean="0">
                <a:cs typeface="Arial Bold" pitchFamily="34" charset="0"/>
              </a:rPr>
              <a:t>The Results Are In</a:t>
            </a:r>
          </a:p>
        </p:txBody>
      </p:sp>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253AB97-3CEE-43FE-BB65-F1CCD9571683}" type="slidenum">
              <a:rPr lang="en-US" smtClean="0">
                <a:solidFill>
                  <a:srgbClr val="898989"/>
                </a:solidFill>
              </a:rPr>
              <a:pPr eaLnBrk="1" hangingPunct="1"/>
              <a:t>11</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quarter" idx="10"/>
          </p:nvPr>
        </p:nvSpPr>
        <p:spPr bwMode="auto">
          <a:xfrm>
            <a:off x="838200" y="1127125"/>
            <a:ext cx="7953375" cy="4435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defRPr/>
            </a:pPr>
            <a:r>
              <a:rPr lang="en-US" sz="2800" dirty="0" smtClean="0">
                <a:cs typeface="Arial Bold" pitchFamily="34" charset="0"/>
              </a:rPr>
              <a:t>Decreased failure rate</a:t>
            </a:r>
          </a:p>
          <a:p>
            <a:pPr lvl="1">
              <a:defRPr/>
            </a:pPr>
            <a:r>
              <a:rPr lang="en-US" dirty="0" smtClean="0">
                <a:cs typeface="Arial Bold" pitchFamily="34" charset="0"/>
              </a:rPr>
              <a:t>The failure rate of adults taking the test on computer is about half that of those taking the test on paper.</a:t>
            </a:r>
          </a:p>
          <a:p>
            <a:pPr>
              <a:defRPr/>
            </a:pPr>
            <a:r>
              <a:rPr lang="en-US" sz="2800" dirty="0" smtClean="0">
                <a:cs typeface="Arial Bold" pitchFamily="34" charset="0"/>
              </a:rPr>
              <a:t>Higher likelihood of retesting</a:t>
            </a:r>
          </a:p>
          <a:p>
            <a:pPr lvl="1">
              <a:defRPr/>
            </a:pPr>
            <a:r>
              <a:rPr lang="en-US" dirty="0" smtClean="0">
                <a:cs typeface="Arial Bold" pitchFamily="34" charset="0"/>
              </a:rPr>
              <a:t>Adults testing on computer were 59% more likely to retake a failed test.</a:t>
            </a:r>
          </a:p>
          <a:p>
            <a:pPr>
              <a:defRPr/>
            </a:pPr>
            <a:r>
              <a:rPr lang="en-US" sz="2800" dirty="0" smtClean="0">
                <a:cs typeface="Arial Bold" pitchFamily="34" charset="0"/>
              </a:rPr>
              <a:t>Faster finishing times than their paper-and-pencil counterparts</a:t>
            </a:r>
          </a:p>
          <a:p>
            <a:pPr lvl="1">
              <a:defRPr/>
            </a:pPr>
            <a:r>
              <a:rPr lang="en-US" dirty="0" smtClean="0">
                <a:cs typeface="Arial Bold" pitchFamily="34" charset="0"/>
              </a:rPr>
              <a:t>On average, adults who tested on the computer completed their exams an hour and a half faster.</a:t>
            </a:r>
          </a:p>
        </p:txBody>
      </p:sp>
      <p:sp>
        <p:nvSpPr>
          <p:cNvPr id="19459"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smtClean="0">
                <a:cs typeface="Arial Bold" pitchFamily="34" charset="0"/>
              </a:rPr>
              <a:t>Testing on Computer- First Year Results</a:t>
            </a:r>
          </a:p>
        </p:txBody>
      </p:sp>
      <p:sp>
        <p:nvSpPr>
          <p:cNvPr id="1946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CF5D809-B3C9-4DCA-8FA6-3702F739C656}" type="slidenum">
              <a:rPr lang="en-US" smtClean="0">
                <a:solidFill>
                  <a:srgbClr val="898989"/>
                </a:solidFill>
              </a:rPr>
              <a:pPr eaLnBrk="1" hangingPunct="1"/>
              <a:t>12</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990600"/>
            <a:ext cx="7953375" cy="4054475"/>
          </a:xfrm>
        </p:spPr>
        <p:txBody>
          <a:bodyPr/>
          <a:lstStyle/>
          <a:p>
            <a:pPr marL="0" indent="0">
              <a:buFont typeface="Arial" charset="0"/>
              <a:buNone/>
              <a:defRPr/>
            </a:pPr>
            <a:endParaRPr lang="en-US" dirty="0" smtClean="0"/>
          </a:p>
          <a:p>
            <a:pPr marL="0" indent="0">
              <a:buFont typeface="Arial" charset="0"/>
              <a:buNone/>
              <a:defRPr/>
            </a:pPr>
            <a:r>
              <a:rPr lang="en-US" sz="2800" dirty="0" smtClean="0"/>
              <a:t>Math </a:t>
            </a:r>
            <a:r>
              <a:rPr lang="en-US" sz="2800" dirty="0"/>
              <a:t>is by far the hardest subject with almost 30% of first time test-takers failing the subject test on paper</a:t>
            </a:r>
          </a:p>
          <a:p>
            <a:pPr>
              <a:defRPr/>
            </a:pPr>
            <a:endParaRPr lang="en-US" dirty="0"/>
          </a:p>
        </p:txBody>
      </p:sp>
      <p:sp>
        <p:nvSpPr>
          <p:cNvPr id="20483"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The New Math Test</a:t>
            </a:r>
          </a:p>
        </p:txBody>
      </p:sp>
      <p:sp>
        <p:nvSpPr>
          <p:cNvPr id="2048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505D96C-7E70-48C4-AE22-AFA86F723A97}" type="slidenum">
              <a:rPr lang="en-US" smtClean="0">
                <a:solidFill>
                  <a:srgbClr val="898989"/>
                </a:solidFill>
              </a:rPr>
              <a:pPr eaLnBrk="1" hangingPunct="1"/>
              <a:t>13</a:t>
            </a:fld>
            <a:endParaRPr lang="en-US" smtClean="0">
              <a:solidFill>
                <a:srgbClr val="898989"/>
              </a:solidFill>
            </a:endParaRPr>
          </a:p>
        </p:txBody>
      </p:sp>
      <p:sp>
        <p:nvSpPr>
          <p:cNvPr id="5" name="Rounded Rectangle 4"/>
          <p:cNvSpPr/>
          <p:nvPr/>
        </p:nvSpPr>
        <p:spPr>
          <a:xfrm rot="285648">
            <a:off x="3944938" y="2940050"/>
            <a:ext cx="4800600" cy="1600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83% of test-takers passed the Math test on computer </a:t>
            </a:r>
            <a:br>
              <a:rPr lang="en-US" sz="2800" dirty="0"/>
            </a:br>
            <a:r>
              <a:rPr lang="en-US" sz="2800" dirty="0"/>
              <a:t>in their first try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p:cNvSpPr>
            <a:spLocks noGrp="1"/>
          </p:cNvSpPr>
          <p:nvPr>
            <p:ph type="body" sz="quarter" idx="10"/>
          </p:nvPr>
        </p:nvSpPr>
        <p:spPr bwMode="auto">
          <a:xfrm>
            <a:off x="838200" y="1127125"/>
            <a:ext cx="795337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pPr>
            <a:endParaRPr lang="en-US" sz="4000" b="1" smtClean="0">
              <a:solidFill>
                <a:schemeClr val="accent2"/>
              </a:solidFill>
              <a:cs typeface="Arial Bold" pitchFamily="34" charset="0"/>
            </a:endParaRPr>
          </a:p>
          <a:p>
            <a:pPr marL="0" indent="0">
              <a:buFont typeface="Arial" charset="0"/>
              <a:buNone/>
            </a:pPr>
            <a:endParaRPr lang="en-US" sz="4000" b="1" smtClean="0">
              <a:solidFill>
                <a:schemeClr val="accent2"/>
              </a:solidFill>
              <a:cs typeface="Arial Bold" pitchFamily="34" charset="0"/>
            </a:endParaRPr>
          </a:p>
          <a:p>
            <a:pPr marL="0" indent="0">
              <a:buFont typeface="Arial" charset="0"/>
              <a:buNone/>
            </a:pPr>
            <a:r>
              <a:rPr lang="en-US" sz="4000" b="1" smtClean="0">
                <a:solidFill>
                  <a:schemeClr val="accent2"/>
                </a:solidFill>
                <a:cs typeface="Arial Bold" pitchFamily="34" charset="0"/>
              </a:rPr>
              <a:t>What about Test-takers?</a:t>
            </a:r>
          </a:p>
        </p:txBody>
      </p:sp>
      <p:sp>
        <p:nvSpPr>
          <p:cNvPr id="21507"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endParaRPr lang="en-US" smtClean="0">
              <a:cs typeface="Arial Bold" pitchFamily="34" charset="0"/>
            </a:endParaRPr>
          </a:p>
        </p:txBody>
      </p:sp>
      <p:sp>
        <p:nvSpPr>
          <p:cNvPr id="2150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25154DA-BC38-4217-A881-0AD67BB4C16F}" type="slidenum">
              <a:rPr lang="en-US" smtClean="0">
                <a:solidFill>
                  <a:srgbClr val="898989"/>
                </a:solidFill>
              </a:rPr>
              <a:pPr eaLnBrk="1" hangingPunct="1"/>
              <a:t>14</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p:cNvSpPr>
            <a:spLocks noGrp="1"/>
          </p:cNvSpPr>
          <p:nvPr>
            <p:ph type="body" sz="quarter" idx="10"/>
          </p:nvPr>
        </p:nvSpPr>
        <p:spPr bwMode="auto">
          <a:xfrm>
            <a:off x="838200" y="1127125"/>
            <a:ext cx="795337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smtClean="0">
                <a:cs typeface="Arial Bold" pitchFamily="34" charset="0"/>
              </a:rPr>
              <a:t>“It was easy to understand and easier to concentrate.”</a:t>
            </a:r>
          </a:p>
          <a:p>
            <a:r>
              <a:rPr lang="en-US" sz="2200" smtClean="0">
                <a:cs typeface="Arial Bold" pitchFamily="34" charset="0"/>
              </a:rPr>
              <a:t>“It was more independent than the booklets; I could work at my own pace and do the tests in the order that I chose.”</a:t>
            </a:r>
          </a:p>
          <a:p>
            <a:r>
              <a:rPr lang="en-US" sz="2200" smtClean="0">
                <a:cs typeface="Arial Bold" pitchFamily="34" charset="0"/>
              </a:rPr>
              <a:t>“Refreshing to get your scores right away.”</a:t>
            </a:r>
          </a:p>
          <a:p>
            <a:r>
              <a:rPr lang="en-US" sz="2200" smtClean="0">
                <a:cs typeface="Arial Bold" pitchFamily="34" charset="0"/>
              </a:rPr>
              <a:t>“Great to have everything in one place and no paper forms. I wish I could have taken my previous tests on computer.”</a:t>
            </a:r>
          </a:p>
          <a:p>
            <a:r>
              <a:rPr lang="en-US" sz="2200" smtClean="0">
                <a:cs typeface="Arial Bold" pitchFamily="34" charset="0"/>
              </a:rPr>
              <a:t>“The test was super easy and the computer option should have been available sooner. Scheduling was quick and simple. I can't wait to schedule the rest of the sections. I plan on attending CC and studying x-ray tech.”     </a:t>
            </a:r>
          </a:p>
        </p:txBody>
      </p:sp>
      <p:sp>
        <p:nvSpPr>
          <p:cNvPr id="22531"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smtClean="0">
                <a:cs typeface="Arial Bold" pitchFamily="34" charset="0"/>
              </a:rPr>
              <a:t>What Test-takers are Saying…</a:t>
            </a:r>
          </a:p>
        </p:txBody>
      </p:sp>
      <p:sp>
        <p:nvSpPr>
          <p:cNvPr id="225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D4F3CB3-53A4-4FBA-8518-07E2BACECFCA}" type="slidenum">
              <a:rPr lang="en-US" smtClean="0">
                <a:solidFill>
                  <a:srgbClr val="898989"/>
                </a:solidFill>
              </a:rPr>
              <a:pPr eaLnBrk="1" hangingPunct="1"/>
              <a:t>15</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smtClean="0">
                <a:cs typeface="Arial Bold" pitchFamily="34" charset="0"/>
              </a:rPr>
              <a:t>What do Test-takers Think?</a:t>
            </a:r>
          </a:p>
        </p:txBody>
      </p:sp>
      <p:sp>
        <p:nvSpPr>
          <p:cNvPr id="2355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9A7E239-97A1-4EF3-8D90-93248F83689E}" type="slidenum">
              <a:rPr lang="en-US" smtClean="0">
                <a:solidFill>
                  <a:srgbClr val="898989"/>
                </a:solidFill>
              </a:rPr>
              <a:pPr eaLnBrk="1" hangingPunct="1"/>
              <a:t>16</a:t>
            </a:fld>
            <a:endParaRPr lang="en-US" smtClean="0">
              <a:solidFill>
                <a:srgbClr val="898989"/>
              </a:solidFill>
            </a:endParaRPr>
          </a:p>
        </p:txBody>
      </p:sp>
      <p:pic>
        <p:nvPicPr>
          <p:cNvPr id="23556" name="Picture 5" descr="Screen shot 2011-12-19 at 9"/>
          <p:cNvPicPr>
            <a:picLocks noChangeAspect="1" noChangeArrowheads="1"/>
          </p:cNvPicPr>
          <p:nvPr/>
        </p:nvPicPr>
        <p:blipFill>
          <a:blip r:embed="rId3">
            <a:extLst>
              <a:ext uri="{28A0092B-C50C-407E-A947-70E740481C1C}">
                <a14:useLocalDpi xmlns:a14="http://schemas.microsoft.com/office/drawing/2010/main" val="0"/>
              </a:ext>
            </a:extLst>
          </a:blip>
          <a:srcRect l="3622" t="5978" r="4716" b="3940"/>
          <a:stretch>
            <a:fillRect/>
          </a:stretch>
        </p:blipFill>
        <p:spPr bwMode="auto">
          <a:xfrm>
            <a:off x="990600" y="1066800"/>
            <a:ext cx="7315200" cy="424815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Second Shot Promotion</a:t>
            </a:r>
          </a:p>
        </p:txBody>
      </p:sp>
      <p:sp>
        <p:nvSpPr>
          <p:cNvPr id="2457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45D17B1-F4CD-4678-8DED-B07B05E5C76E}" type="slidenum">
              <a:rPr lang="en-US" smtClean="0">
                <a:solidFill>
                  <a:srgbClr val="898989"/>
                </a:solidFill>
              </a:rPr>
              <a:pPr eaLnBrk="1" hangingPunct="1"/>
              <a:t>17</a:t>
            </a:fld>
            <a:endParaRPr lang="en-US" smtClean="0">
              <a:solidFill>
                <a:srgbClr val="898989"/>
              </a:solidFill>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25575"/>
            <a:ext cx="7554913"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 Placeholder 6"/>
          <p:cNvSpPr>
            <a:spLocks noGrp="1"/>
          </p:cNvSpPr>
          <p:nvPr>
            <p:ph type="body" sz="quarter" idx="10"/>
          </p:nvPr>
        </p:nvSpPr>
        <p:spPr bwMode="auto">
          <a:xfrm>
            <a:off x="838200" y="1127125"/>
            <a:ext cx="7953375" cy="4054475"/>
          </a:xfrm>
          <a:noFill/>
          <a:ln>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mtClean="0">
              <a:cs typeface="Arial Bol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127125"/>
            <a:ext cx="7953375" cy="4359275"/>
          </a:xfrm>
        </p:spPr>
        <p:txBody>
          <a:bodyPr>
            <a:normAutofit fontScale="92500" lnSpcReduction="10000"/>
          </a:bodyPr>
          <a:lstStyle/>
          <a:p>
            <a:pPr>
              <a:defRPr/>
            </a:pPr>
            <a:r>
              <a:rPr lang="en-US" dirty="0" smtClean="0"/>
              <a:t>Gives first time test takers the ability to try the computer based test and if they fail they get one free retake</a:t>
            </a:r>
          </a:p>
          <a:p>
            <a:pPr>
              <a:defRPr/>
            </a:pPr>
            <a:endParaRPr lang="en-US" dirty="0" smtClean="0"/>
          </a:p>
          <a:p>
            <a:pPr>
              <a:defRPr/>
            </a:pPr>
            <a:r>
              <a:rPr lang="en-US" dirty="0" smtClean="0"/>
              <a:t>Promotion runs through the end of May</a:t>
            </a:r>
          </a:p>
          <a:p>
            <a:pPr marL="0" indent="0">
              <a:buFont typeface="Arial" charset="0"/>
              <a:buNone/>
              <a:defRPr/>
            </a:pPr>
            <a:endParaRPr lang="en-US" dirty="0" smtClean="0"/>
          </a:p>
          <a:p>
            <a:pPr>
              <a:defRPr/>
            </a:pPr>
            <a:r>
              <a:rPr lang="en-US" dirty="0" smtClean="0"/>
              <a:t>GED Testing Service is reaching out to CBT Test Centers to explain the promotion and how their candidates can take advantage of the promotion</a:t>
            </a:r>
          </a:p>
          <a:p>
            <a:pPr>
              <a:defRPr/>
            </a:pPr>
            <a:endParaRPr lang="en-US" dirty="0" smtClean="0"/>
          </a:p>
          <a:p>
            <a:pPr>
              <a:defRPr/>
            </a:pPr>
            <a:r>
              <a:rPr lang="en-US" dirty="0" smtClean="0">
                <a:hlinkClick r:id="rId2"/>
              </a:rPr>
              <a:t>http://www.gedtestingservice.com/secondshot/</a:t>
            </a:r>
            <a:endParaRPr lang="en-US" dirty="0" smtClean="0"/>
          </a:p>
          <a:p>
            <a:pPr>
              <a:defRPr/>
            </a:pPr>
            <a:endParaRPr lang="en-US" dirty="0" smtClean="0"/>
          </a:p>
          <a:p>
            <a:pPr>
              <a:defRPr/>
            </a:pPr>
            <a:r>
              <a:rPr lang="en-US" dirty="0" smtClean="0">
                <a:hlinkClick r:id="rId3"/>
              </a:rPr>
              <a:t>http://www.gedtestingservice.com/educators/spreadtheword</a:t>
            </a:r>
            <a:endParaRPr lang="en-US" dirty="0" smtClean="0"/>
          </a:p>
          <a:p>
            <a:pPr>
              <a:defRPr/>
            </a:pPr>
            <a:endParaRPr lang="en-US" dirty="0"/>
          </a:p>
        </p:txBody>
      </p:sp>
      <p:sp>
        <p:nvSpPr>
          <p:cNvPr id="25603"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Second Shot Promotion</a:t>
            </a:r>
          </a:p>
        </p:txBody>
      </p:sp>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908174F-4672-4590-97AE-9900C26F4300}" type="slidenum">
              <a:rPr lang="en-US" smtClean="0">
                <a:solidFill>
                  <a:srgbClr val="898989"/>
                </a:solidFill>
              </a:rPr>
              <a:pPr eaLnBrk="1" hangingPunct="1"/>
              <a:t>18</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p:cNvSpPr>
            <a:spLocks noGrp="1"/>
          </p:cNvSpPr>
          <p:nvPr>
            <p:ph type="body" sz="quarter" idx="10"/>
          </p:nvPr>
        </p:nvSpPr>
        <p:spPr bwMode="auto">
          <a:xfrm>
            <a:off x="838200" y="1127125"/>
            <a:ext cx="795337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pPr>
            <a:endParaRPr lang="en-US" smtClean="0">
              <a:cs typeface="Arial Bold" pitchFamily="34" charset="0"/>
            </a:endParaRPr>
          </a:p>
          <a:p>
            <a:pPr marL="0" indent="0">
              <a:buFont typeface="Arial" charset="0"/>
              <a:buNone/>
            </a:pPr>
            <a:endParaRPr lang="en-US" smtClean="0">
              <a:cs typeface="Arial Bold" pitchFamily="34" charset="0"/>
            </a:endParaRPr>
          </a:p>
          <a:p>
            <a:pPr marL="0" indent="0" algn="ctr">
              <a:buFont typeface="Arial" charset="0"/>
              <a:buNone/>
            </a:pPr>
            <a:r>
              <a:rPr lang="en-US" sz="3600" b="1" smtClean="0">
                <a:solidFill>
                  <a:schemeClr val="accent2"/>
                </a:solidFill>
                <a:cs typeface="Arial Bold" pitchFamily="34" charset="0"/>
              </a:rPr>
              <a:t>How Do I Become a Computer Based Test Center?</a:t>
            </a:r>
          </a:p>
        </p:txBody>
      </p:sp>
      <p:sp>
        <p:nvSpPr>
          <p:cNvPr id="26627"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endParaRPr lang="en-US" smtClean="0">
              <a:cs typeface="Arial Bold" pitchFamily="34" charset="0"/>
            </a:endParaRPr>
          </a:p>
        </p:txBody>
      </p:sp>
      <p:sp>
        <p:nvSpPr>
          <p:cNvPr id="266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8968179-4131-4323-9403-30D615A784B3}" type="slidenum">
              <a:rPr lang="en-US" smtClean="0">
                <a:solidFill>
                  <a:srgbClr val="898989"/>
                </a:solidFill>
              </a:rPr>
              <a:pPr eaLnBrk="1" hangingPunct="1"/>
              <a:t>19</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790575" y="3122613"/>
            <a:ext cx="8353425" cy="279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000" smtClean="0">
                <a:cs typeface="Arial Bold" pitchFamily="34" charset="0"/>
              </a:rPr>
              <a:t>What’s driving </a:t>
            </a:r>
            <a:br>
              <a:rPr lang="en-US" sz="4000" smtClean="0">
                <a:cs typeface="Arial Bold" pitchFamily="34" charset="0"/>
              </a:rPr>
            </a:br>
            <a:r>
              <a:rPr lang="en-US" sz="4000" smtClean="0">
                <a:cs typeface="Arial Bold" pitchFamily="34" charset="0"/>
              </a:rPr>
              <a:t> GED Testing Service?</a:t>
            </a:r>
          </a:p>
        </p:txBody>
      </p:sp>
      <p:sp>
        <p:nvSpPr>
          <p:cNvPr id="921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E95FC5-A980-4601-9942-0DF1688331EE}" type="slidenum">
              <a:rPr lang="en-US" smtClean="0">
                <a:solidFill>
                  <a:srgbClr val="898989"/>
                </a:solidFill>
              </a:rPr>
              <a:pPr eaLnBrk="1" hangingPunct="1"/>
              <a:t>2</a:t>
            </a:fld>
            <a:endParaRPr lang="en-US" smtClean="0">
              <a:solidFill>
                <a:srgbClr val="898989"/>
              </a:solidFill>
            </a:endParaRPr>
          </a:p>
        </p:txBody>
      </p:sp>
      <p:pic>
        <p:nvPicPr>
          <p:cNvPr id="9220" name="Picture 3" descr="Rational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98438"/>
            <a:ext cx="36369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127125"/>
            <a:ext cx="7953375" cy="4511675"/>
          </a:xfrm>
        </p:spPr>
        <p:txBody>
          <a:bodyPr>
            <a:normAutofit lnSpcReduction="10000"/>
          </a:bodyPr>
          <a:lstStyle/>
          <a:p>
            <a:pPr eaLnBrk="1" hangingPunct="1">
              <a:defRPr/>
            </a:pPr>
            <a:r>
              <a:rPr lang="en-GB" sz="2000" dirty="0" smtClean="0"/>
              <a:t>Any distraction-free location such as an enclosed area or classroom, equipped with at least 2 computers and access to the internet</a:t>
            </a:r>
          </a:p>
          <a:p>
            <a:pPr marL="228600" indent="-228600" eaLnBrk="1" hangingPunct="1">
              <a:buFont typeface="Verdana" pitchFamily="34" charset="0"/>
              <a:buNone/>
              <a:defRPr/>
            </a:pPr>
            <a:endParaRPr lang="en-GB" sz="2000" dirty="0" smtClean="0"/>
          </a:p>
          <a:p>
            <a:pPr marL="228600" indent="-228600" eaLnBrk="1" hangingPunct="1">
              <a:buFont typeface="Verdana" pitchFamily="34" charset="0"/>
              <a:buNone/>
              <a:defRPr/>
            </a:pPr>
            <a:r>
              <a:rPr lang="en-GB" sz="2000" dirty="0" smtClean="0"/>
              <a:t>•	A separate check-in area with space for administrator check-in, lockable storage, seating area for candidates</a:t>
            </a:r>
          </a:p>
          <a:p>
            <a:pPr marL="228600" indent="-228600" eaLnBrk="1" hangingPunct="1">
              <a:buFont typeface="Verdana" pitchFamily="34" charset="0"/>
              <a:buNone/>
              <a:defRPr/>
            </a:pPr>
            <a:endParaRPr lang="en-GB" sz="2000" dirty="0" smtClean="0"/>
          </a:p>
          <a:p>
            <a:pPr marL="228600" indent="-228600" eaLnBrk="1" hangingPunct="1">
              <a:defRPr/>
            </a:pPr>
            <a:r>
              <a:rPr lang="en-GB" sz="2000" dirty="0" smtClean="0"/>
              <a:t>A certified test administer to proctor the tests</a:t>
            </a:r>
          </a:p>
          <a:p>
            <a:pPr lvl="4">
              <a:buFont typeface="Arial" charset="0"/>
              <a:buNone/>
              <a:defRPr/>
            </a:pPr>
            <a:endParaRPr lang="en-US" dirty="0" smtClean="0"/>
          </a:p>
          <a:p>
            <a:pPr marL="228600" indent="-228600" eaLnBrk="1" hangingPunct="1">
              <a:buFont typeface="Verdana" pitchFamily="34" charset="0"/>
              <a:buNone/>
              <a:defRPr/>
            </a:pPr>
            <a:r>
              <a:rPr lang="en-GB" sz="2000" dirty="0" smtClean="0"/>
              <a:t>•	Meet technical requirements - </a:t>
            </a:r>
            <a:r>
              <a:rPr lang="en-GB" sz="2000" dirty="0" smtClean="0">
                <a:hlinkClick r:id="rId2"/>
              </a:rPr>
              <a:t>http://www.pearsonvue.com/pvtc/technical_reqs.pdf</a:t>
            </a:r>
            <a:endParaRPr lang="en-GB" sz="2000" dirty="0" smtClean="0"/>
          </a:p>
          <a:p>
            <a:pPr marL="228600" indent="-228600" eaLnBrk="1" hangingPunct="1">
              <a:buFont typeface="Verdana" pitchFamily="34" charset="0"/>
              <a:buNone/>
              <a:defRPr/>
            </a:pPr>
            <a:endParaRPr lang="en-GB" sz="2000" dirty="0" smtClean="0"/>
          </a:p>
          <a:p>
            <a:pPr marL="228600" indent="-228600" eaLnBrk="1" hangingPunct="1">
              <a:buFont typeface="Verdana" pitchFamily="34" charset="0"/>
              <a:buNone/>
              <a:defRPr/>
            </a:pPr>
            <a:r>
              <a:rPr lang="en-GB" sz="2000" dirty="0" smtClean="0"/>
              <a:t>•	Meet facilities requirements – </a:t>
            </a:r>
            <a:r>
              <a:rPr lang="en-GB" sz="2000" dirty="0" smtClean="0">
                <a:hlinkClick r:id="rId3"/>
              </a:rPr>
              <a:t>http://www.pearsonvue.com/pvtc/facility_reqs.pdf</a:t>
            </a:r>
            <a:endParaRPr lang="en-GB" sz="2000" dirty="0" smtClean="0"/>
          </a:p>
          <a:p>
            <a:pPr>
              <a:defRPr/>
            </a:pPr>
            <a:endParaRPr lang="en-US" dirty="0"/>
          </a:p>
        </p:txBody>
      </p:sp>
      <p:sp>
        <p:nvSpPr>
          <p:cNvPr id="27651" name="Title 2"/>
          <p:cNvSpPr>
            <a:spLocks noGrp="1"/>
          </p:cNvSpPr>
          <p:nvPr>
            <p:ph type="title"/>
          </p:nvPr>
        </p:nvSpPr>
        <p:spPr bwMode="auto">
          <a:xfrm>
            <a:off x="838200" y="355600"/>
            <a:ext cx="8305800" cy="78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2800" smtClean="0">
                <a:solidFill>
                  <a:schemeClr val="tx2"/>
                </a:solidFill>
                <a:cs typeface="Arial Bold" pitchFamily="34" charset="0"/>
              </a:rPr>
              <a:t>What are the Criteria to Become a Test Center?</a:t>
            </a:r>
            <a:br>
              <a:rPr lang="en-US" sz="2800" smtClean="0">
                <a:solidFill>
                  <a:schemeClr val="tx2"/>
                </a:solidFill>
                <a:cs typeface="Arial Bold" pitchFamily="34" charset="0"/>
              </a:rPr>
            </a:br>
            <a:r>
              <a:rPr lang="en-US" smtClean="0">
                <a:cs typeface="Arial Bold" pitchFamily="34" charset="0"/>
              </a:rPr>
              <a:t/>
            </a:r>
            <a:br>
              <a:rPr lang="en-US" smtClean="0">
                <a:cs typeface="Arial Bold" pitchFamily="34" charset="0"/>
              </a:rPr>
            </a:br>
            <a:endParaRPr lang="en-US" smtClean="0">
              <a:cs typeface="Arial Bold" pitchFamily="34" charset="0"/>
            </a:endParaRPr>
          </a:p>
        </p:txBody>
      </p:sp>
      <p:sp>
        <p:nvSpPr>
          <p:cNvPr id="2765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4CA0B0F-4AEE-4AA6-ADEC-9F42CC7FE243}" type="slidenum">
              <a:rPr lang="en-US" smtClean="0">
                <a:solidFill>
                  <a:srgbClr val="898989"/>
                </a:solidFill>
              </a:rPr>
              <a:pPr eaLnBrk="1" hangingPunct="1"/>
              <a:t>20</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
          <p:cNvSpPr>
            <a:spLocks noGrp="1"/>
          </p:cNvSpPr>
          <p:nvPr>
            <p:ph type="body" sz="quarter" idx="10"/>
          </p:nvPr>
        </p:nvSpPr>
        <p:spPr bwMode="auto">
          <a:xfrm>
            <a:off x="762000" y="990600"/>
            <a:ext cx="8029575"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spcBef>
                <a:spcPct val="10000"/>
              </a:spcBef>
              <a:spcAft>
                <a:spcPct val="10000"/>
              </a:spcAft>
            </a:pPr>
            <a:r>
              <a:rPr lang="en-US" sz="2000" smtClean="0">
                <a:cs typeface="Arial Bold" pitchFamily="34" charset="0"/>
              </a:rPr>
              <a:t>Pearson VUE software manages complete testing process, from test booking to test delivery</a:t>
            </a:r>
          </a:p>
          <a:p>
            <a:pPr>
              <a:lnSpc>
                <a:spcPct val="85000"/>
              </a:lnSpc>
              <a:spcBef>
                <a:spcPct val="10000"/>
              </a:spcBef>
              <a:spcAft>
                <a:spcPct val="10000"/>
              </a:spcAft>
              <a:buFont typeface="Verdana" pitchFamily="34" charset="0"/>
              <a:buNone/>
            </a:pPr>
            <a:endParaRPr lang="en-US" sz="2000" smtClean="0">
              <a:cs typeface="Arial Bold" pitchFamily="34" charset="0"/>
            </a:endParaRPr>
          </a:p>
          <a:p>
            <a:pPr>
              <a:lnSpc>
                <a:spcPct val="85000"/>
              </a:lnSpc>
              <a:spcBef>
                <a:spcPct val="10000"/>
              </a:spcBef>
              <a:spcAft>
                <a:spcPct val="10000"/>
              </a:spcAft>
            </a:pPr>
            <a:r>
              <a:rPr lang="en-US" sz="2000" smtClean="0">
                <a:cs typeface="Arial Bold" pitchFamily="34" charset="0"/>
              </a:rPr>
              <a:t>Testing center sets and manages schedule using software</a:t>
            </a:r>
          </a:p>
          <a:p>
            <a:pPr>
              <a:lnSpc>
                <a:spcPct val="85000"/>
              </a:lnSpc>
              <a:spcBef>
                <a:spcPct val="10000"/>
              </a:spcBef>
              <a:spcAft>
                <a:spcPct val="10000"/>
              </a:spcAft>
            </a:pPr>
            <a:endParaRPr lang="en-US" sz="2000" smtClean="0">
              <a:cs typeface="Arial Bold" pitchFamily="34" charset="0"/>
            </a:endParaRPr>
          </a:p>
          <a:p>
            <a:pPr>
              <a:lnSpc>
                <a:spcPct val="85000"/>
              </a:lnSpc>
              <a:spcBef>
                <a:spcPct val="10000"/>
              </a:spcBef>
              <a:spcAft>
                <a:spcPct val="10000"/>
              </a:spcAft>
            </a:pPr>
            <a:r>
              <a:rPr lang="en-US" sz="2000" smtClean="0">
                <a:cs typeface="Arial Bold" pitchFamily="34" charset="0"/>
              </a:rPr>
              <a:t>Offer access to the GED® test, as well as other test programs that link to certifications/jobs in your community</a:t>
            </a:r>
          </a:p>
          <a:p>
            <a:pPr>
              <a:lnSpc>
                <a:spcPct val="85000"/>
              </a:lnSpc>
              <a:spcBef>
                <a:spcPct val="10000"/>
              </a:spcBef>
              <a:spcAft>
                <a:spcPct val="10000"/>
              </a:spcAft>
              <a:buFont typeface="Verdana" pitchFamily="34" charset="0"/>
              <a:buNone/>
            </a:pPr>
            <a:endParaRPr lang="en-US" sz="2000" smtClean="0">
              <a:cs typeface="Arial Bold" pitchFamily="34" charset="0"/>
            </a:endParaRPr>
          </a:p>
          <a:p>
            <a:pPr>
              <a:lnSpc>
                <a:spcPct val="85000"/>
              </a:lnSpc>
              <a:spcBef>
                <a:spcPct val="10000"/>
              </a:spcBef>
              <a:spcAft>
                <a:spcPct val="10000"/>
              </a:spcAft>
            </a:pPr>
            <a:r>
              <a:rPr lang="en-US" sz="2000" smtClean="0">
                <a:cs typeface="Arial Bold" pitchFamily="34" charset="0"/>
              </a:rPr>
              <a:t>Software is provided free to approved sites </a:t>
            </a:r>
          </a:p>
          <a:p>
            <a:pPr>
              <a:lnSpc>
                <a:spcPct val="80000"/>
              </a:lnSpc>
              <a:buFont typeface="Verdana" pitchFamily="34" charset="0"/>
              <a:buNone/>
            </a:pPr>
            <a:endParaRPr lang="en-US" sz="2000" smtClean="0">
              <a:cs typeface="Arial Bold" pitchFamily="34" charset="0"/>
            </a:endParaRPr>
          </a:p>
          <a:p>
            <a:pPr>
              <a:lnSpc>
                <a:spcPct val="80000"/>
              </a:lnSpc>
            </a:pPr>
            <a:r>
              <a:rPr lang="en-US" sz="2000" smtClean="0">
                <a:cs typeface="Arial Bold" pitchFamily="34" charset="0"/>
              </a:rPr>
              <a:t>On-going assistance and support from Pearson VUE teams</a:t>
            </a:r>
          </a:p>
          <a:p>
            <a:pPr>
              <a:lnSpc>
                <a:spcPct val="80000"/>
              </a:lnSpc>
              <a:buFont typeface="Verdana" pitchFamily="34" charset="0"/>
              <a:buNone/>
            </a:pPr>
            <a:endParaRPr lang="en-US" sz="2000" smtClean="0">
              <a:cs typeface="Arial Bold" pitchFamily="34" charset="0"/>
            </a:endParaRPr>
          </a:p>
          <a:p>
            <a:pPr>
              <a:lnSpc>
                <a:spcPct val="80000"/>
              </a:lnSpc>
            </a:pPr>
            <a:r>
              <a:rPr lang="en-US" sz="2000" smtClean="0">
                <a:cs typeface="Arial Bold" pitchFamily="34" charset="0"/>
              </a:rPr>
              <a:t>Test Centers are compensated for every GED test delivered</a:t>
            </a:r>
          </a:p>
          <a:p>
            <a:pPr lvl="1">
              <a:lnSpc>
                <a:spcPct val="80000"/>
              </a:lnSpc>
            </a:pPr>
            <a:r>
              <a:rPr lang="en-US" sz="1800" smtClean="0">
                <a:cs typeface="Arial Bold" pitchFamily="34" charset="0"/>
              </a:rPr>
              <a:t>$5 per seat hour</a:t>
            </a:r>
          </a:p>
          <a:p>
            <a:pPr lvl="1">
              <a:lnSpc>
                <a:spcPct val="80000"/>
              </a:lnSpc>
            </a:pPr>
            <a:r>
              <a:rPr lang="en-US" sz="1800" smtClean="0">
                <a:cs typeface="Arial Bold" pitchFamily="34" charset="0"/>
              </a:rPr>
              <a:t>Site is paid for candidates that schedule but do not show</a:t>
            </a:r>
          </a:p>
        </p:txBody>
      </p:sp>
      <p:sp>
        <p:nvSpPr>
          <p:cNvPr id="28675" name="Title 2"/>
          <p:cNvSpPr>
            <a:spLocks noGrp="1"/>
          </p:cNvSpPr>
          <p:nvPr>
            <p:ph type="title"/>
          </p:nvPr>
        </p:nvSpPr>
        <p:spPr bwMode="auto">
          <a:xfrm>
            <a:off x="609600" y="304800"/>
            <a:ext cx="8410575"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r>
              <a:rPr lang="en-US" sz="3200" smtClean="0">
                <a:cs typeface="Arial Bold" pitchFamily="34" charset="0"/>
              </a:rPr>
              <a:t>Benefits for Computer Based Test Centers</a:t>
            </a:r>
          </a:p>
        </p:txBody>
      </p:sp>
      <p:sp>
        <p:nvSpPr>
          <p:cNvPr id="2867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C421E9B-1139-4ED0-828B-3EF36738EDC5}" type="slidenum">
              <a:rPr lang="en-US" smtClean="0">
                <a:solidFill>
                  <a:srgbClr val="898989"/>
                </a:solidFill>
              </a:rPr>
              <a:pPr eaLnBrk="1" hangingPunct="1"/>
              <a:t>21</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127125"/>
            <a:ext cx="7953375" cy="4435475"/>
          </a:xfrm>
        </p:spPr>
        <p:txBody>
          <a:bodyPr>
            <a:normAutofit lnSpcReduction="10000"/>
          </a:bodyPr>
          <a:lstStyle/>
          <a:p>
            <a:pPr marL="0" indent="0">
              <a:buSzPct val="80000"/>
              <a:buFont typeface="Arial" charset="0"/>
              <a:buNone/>
              <a:defRPr/>
            </a:pPr>
            <a:r>
              <a:rPr lang="en-GB" sz="2800" dirty="0">
                <a:solidFill>
                  <a:schemeClr val="tx2"/>
                </a:solidFill>
              </a:rPr>
              <a:t>Step 1 – Apply </a:t>
            </a:r>
          </a:p>
          <a:p>
            <a:pPr marL="0" indent="0">
              <a:buSzPct val="80000"/>
              <a:buFont typeface="Arial" charset="0"/>
              <a:buNone/>
              <a:defRPr/>
            </a:pPr>
            <a:r>
              <a:rPr lang="en-GB" dirty="0"/>
              <a:t>Complete Part 1 of the Application </a:t>
            </a:r>
            <a:r>
              <a:rPr lang="en-GB" dirty="0" smtClean="0"/>
              <a:t>Online</a:t>
            </a:r>
          </a:p>
          <a:p>
            <a:pPr marL="0" indent="0">
              <a:buSzPct val="80000"/>
              <a:buFont typeface="Arial" charset="0"/>
              <a:buNone/>
              <a:defRPr/>
            </a:pPr>
            <a:r>
              <a:rPr lang="en-GB" dirty="0" smtClean="0"/>
              <a:t>Complete </a:t>
            </a:r>
            <a:r>
              <a:rPr lang="en-GB" dirty="0"/>
              <a:t>Part 2 of the Application Online</a:t>
            </a:r>
          </a:p>
          <a:p>
            <a:pPr marL="0" indent="0">
              <a:buSzPct val="80000"/>
              <a:buFont typeface="Arial" charset="0"/>
              <a:buNone/>
              <a:defRPr/>
            </a:pPr>
            <a:r>
              <a:rPr lang="en-GB" dirty="0"/>
              <a:t>Upload required photos of the site and a floor plan</a:t>
            </a:r>
          </a:p>
          <a:p>
            <a:pPr marL="0" indent="0">
              <a:buSzPct val="80000"/>
              <a:buFont typeface="Arial" charset="0"/>
              <a:buNone/>
              <a:defRPr/>
            </a:pPr>
            <a:r>
              <a:rPr lang="en-GB" dirty="0" smtClean="0">
                <a:hlinkClick r:id="rId2"/>
              </a:rPr>
              <a:t>http</a:t>
            </a:r>
            <a:r>
              <a:rPr lang="en-GB" dirty="0">
                <a:hlinkClick r:id="rId2"/>
              </a:rPr>
              <a:t>://www.pearsonvue.com/pvtc/academic/</a:t>
            </a:r>
            <a:endParaRPr lang="en-GB" dirty="0"/>
          </a:p>
          <a:p>
            <a:pPr>
              <a:buSzPct val="80000"/>
              <a:buFont typeface="Wingdings" pitchFamily="2" charset="2"/>
              <a:buChar char="§"/>
              <a:defRPr/>
            </a:pPr>
            <a:endParaRPr lang="en-GB" sz="2800" dirty="0" smtClean="0">
              <a:solidFill>
                <a:schemeClr val="tx2"/>
              </a:solidFill>
            </a:endParaRPr>
          </a:p>
          <a:p>
            <a:pPr marL="0" indent="0">
              <a:buSzPct val="80000"/>
              <a:buFont typeface="Arial" charset="0"/>
              <a:buNone/>
              <a:defRPr/>
            </a:pPr>
            <a:r>
              <a:rPr lang="en-GB" sz="2800" dirty="0" smtClean="0">
                <a:solidFill>
                  <a:schemeClr val="tx2"/>
                </a:solidFill>
              </a:rPr>
              <a:t>Step </a:t>
            </a:r>
            <a:r>
              <a:rPr lang="en-GB" sz="2800" dirty="0">
                <a:solidFill>
                  <a:schemeClr val="tx2"/>
                </a:solidFill>
              </a:rPr>
              <a:t>2 – Sign </a:t>
            </a:r>
          </a:p>
          <a:p>
            <a:pPr marL="0" indent="0">
              <a:buSzPct val="80000"/>
              <a:buFont typeface="Arial" charset="0"/>
              <a:buNone/>
              <a:defRPr/>
            </a:pPr>
            <a:r>
              <a:rPr lang="en-GB" dirty="0"/>
              <a:t>Once Pearson VUE has received your application, they will send you a contract and additional forms that might apply. </a:t>
            </a:r>
          </a:p>
          <a:p>
            <a:pPr>
              <a:buSzPct val="80000"/>
              <a:buFont typeface="Wingdings" pitchFamily="2" charset="2"/>
              <a:buChar char="§"/>
              <a:defRPr/>
            </a:pPr>
            <a:endParaRPr lang="en-GB" sz="2000" dirty="0"/>
          </a:p>
          <a:p>
            <a:pPr>
              <a:defRPr/>
            </a:pPr>
            <a:endParaRPr lang="en-US" dirty="0"/>
          </a:p>
        </p:txBody>
      </p:sp>
      <p:sp>
        <p:nvSpPr>
          <p:cNvPr id="29699"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smtClean="0">
                <a:cs typeface="Arial Bold" pitchFamily="34" charset="0"/>
              </a:rPr>
              <a:t>The 5 Steps to Becoming a Test Center</a:t>
            </a:r>
          </a:p>
        </p:txBody>
      </p:sp>
      <p:sp>
        <p:nvSpPr>
          <p:cNvPr id="297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023A975-A020-4BCA-9F93-D14CF5A36E46}" type="slidenum">
              <a:rPr lang="en-US" smtClean="0">
                <a:solidFill>
                  <a:srgbClr val="898989"/>
                </a:solidFill>
              </a:rPr>
              <a:pPr eaLnBrk="1" hangingPunct="1"/>
              <a:t>22</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990600"/>
            <a:ext cx="8001000" cy="4724400"/>
          </a:xfrm>
        </p:spPr>
        <p:txBody>
          <a:bodyPr>
            <a:noAutofit/>
          </a:bodyPr>
          <a:lstStyle/>
          <a:p>
            <a:pPr marL="0" indent="0">
              <a:buSzPct val="80000"/>
              <a:buFont typeface="Arial" charset="0"/>
              <a:buNone/>
              <a:defRPr/>
            </a:pPr>
            <a:r>
              <a:rPr lang="en-GB" sz="2800" dirty="0" smtClean="0">
                <a:solidFill>
                  <a:schemeClr val="tx2"/>
                </a:solidFill>
              </a:rPr>
              <a:t>Step 3- Approval</a:t>
            </a:r>
            <a:r>
              <a:rPr lang="en-GB" sz="2800" dirty="0" smtClean="0"/>
              <a:t> </a:t>
            </a:r>
          </a:p>
          <a:p>
            <a:pPr marL="0" indent="0">
              <a:buSzPct val="80000"/>
              <a:buFont typeface="Arial" charset="0"/>
              <a:buNone/>
              <a:defRPr/>
            </a:pPr>
            <a:r>
              <a:rPr lang="en-GB" dirty="0" smtClean="0"/>
              <a:t>Pearson VUE will send a pre-activation pack (containing material for your test </a:t>
            </a:r>
            <a:r>
              <a:rPr lang="en-GB" dirty="0" err="1" smtClean="0"/>
              <a:t>center</a:t>
            </a:r>
            <a:r>
              <a:rPr lang="en-GB" dirty="0" smtClean="0"/>
              <a:t>), signed agreement, Pearson VUE Site ID.</a:t>
            </a:r>
          </a:p>
          <a:p>
            <a:pPr>
              <a:buSzPct val="80000"/>
              <a:defRPr/>
            </a:pPr>
            <a:r>
              <a:rPr lang="en-GB" dirty="0" smtClean="0"/>
              <a:t>The test </a:t>
            </a:r>
            <a:r>
              <a:rPr lang="en-GB" dirty="0" err="1" smtClean="0"/>
              <a:t>center</a:t>
            </a:r>
            <a:r>
              <a:rPr lang="en-GB" dirty="0" smtClean="0"/>
              <a:t> will then order the Enhanced Security Protocol (ESP) Kit. </a:t>
            </a:r>
            <a:endParaRPr lang="en-GB" dirty="0" smtClean="0">
              <a:solidFill>
                <a:schemeClr val="tx2"/>
              </a:solidFill>
            </a:endParaRPr>
          </a:p>
          <a:p>
            <a:pPr marL="0" indent="0">
              <a:buSzPct val="80000"/>
              <a:buFont typeface="Arial" charset="0"/>
              <a:buNone/>
              <a:defRPr/>
            </a:pPr>
            <a:r>
              <a:rPr lang="en-GB" sz="2800" dirty="0" smtClean="0">
                <a:solidFill>
                  <a:schemeClr val="tx2"/>
                </a:solidFill>
              </a:rPr>
              <a:t>Step 4- </a:t>
            </a:r>
            <a:r>
              <a:rPr lang="en-GB" sz="2800" dirty="0">
                <a:solidFill>
                  <a:schemeClr val="tx2"/>
                </a:solidFill>
              </a:rPr>
              <a:t>Install</a:t>
            </a:r>
          </a:p>
          <a:p>
            <a:pPr marL="0" indent="0">
              <a:buSzPct val="80000"/>
              <a:buFont typeface="Arial" charset="0"/>
              <a:buNone/>
              <a:defRPr/>
            </a:pPr>
            <a:r>
              <a:rPr lang="en-GB" dirty="0" smtClean="0"/>
              <a:t>The Pearson VUE Support Services (VSS) Team will assist you in doing all the installations needed to set- up your </a:t>
            </a:r>
            <a:r>
              <a:rPr lang="en-GB" dirty="0" err="1" smtClean="0"/>
              <a:t>center</a:t>
            </a:r>
            <a:r>
              <a:rPr lang="en-GB" dirty="0" smtClean="0"/>
              <a:t> for test delivery</a:t>
            </a:r>
          </a:p>
          <a:p>
            <a:pPr marL="457200" lvl="1" indent="0" eaLnBrk="1" hangingPunct="1">
              <a:buFont typeface="Arial" charset="0"/>
              <a:buNone/>
              <a:defRPr/>
            </a:pPr>
            <a:r>
              <a:rPr lang="en-US" dirty="0" smtClean="0"/>
              <a:t>*Site has 30 days to complete installation*</a:t>
            </a:r>
          </a:p>
          <a:p>
            <a:pPr>
              <a:defRPr/>
            </a:pPr>
            <a:endParaRPr lang="en-US" dirty="0"/>
          </a:p>
        </p:txBody>
      </p:sp>
      <p:sp>
        <p:nvSpPr>
          <p:cNvPr id="30723" name="Title 2"/>
          <p:cNvSpPr>
            <a:spLocks noGrp="1"/>
          </p:cNvSpPr>
          <p:nvPr>
            <p:ph type="title"/>
          </p:nvPr>
        </p:nvSpPr>
        <p:spPr bwMode="auto">
          <a:xfrm>
            <a:off x="762000" y="355600"/>
            <a:ext cx="80295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smtClean="0">
                <a:cs typeface="Arial Bold" pitchFamily="34" charset="0"/>
              </a:rPr>
              <a:t>The 5 Steps to Becoming a Test Center</a:t>
            </a:r>
          </a:p>
        </p:txBody>
      </p:sp>
      <p:sp>
        <p:nvSpPr>
          <p:cNvPr id="307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C4F5DC2-32E9-44D6-83C2-62914634141D}" type="slidenum">
              <a:rPr lang="en-US" smtClean="0">
                <a:solidFill>
                  <a:srgbClr val="898989"/>
                </a:solidFill>
              </a:rPr>
              <a:pPr eaLnBrk="1" hangingPunct="1"/>
              <a:t>23</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066800"/>
            <a:ext cx="8029575" cy="4419600"/>
          </a:xfrm>
        </p:spPr>
        <p:txBody>
          <a:bodyPr>
            <a:normAutofit fontScale="92500" lnSpcReduction="20000"/>
          </a:bodyPr>
          <a:lstStyle/>
          <a:p>
            <a:pPr marL="0" indent="0">
              <a:buSzPct val="80000"/>
              <a:buFont typeface="Arial" charset="0"/>
              <a:buNone/>
              <a:defRPr/>
            </a:pPr>
            <a:r>
              <a:rPr lang="en-GB" sz="3000" dirty="0">
                <a:solidFill>
                  <a:schemeClr val="tx2"/>
                </a:solidFill>
              </a:rPr>
              <a:t>Step 5: Train</a:t>
            </a:r>
          </a:p>
          <a:p>
            <a:pPr marL="0" indent="0">
              <a:buSzPct val="80000"/>
              <a:buFont typeface="Arial" charset="0"/>
              <a:buNone/>
              <a:defRPr/>
            </a:pPr>
            <a:r>
              <a:rPr lang="en-GB" sz="2600" dirty="0" smtClean="0"/>
              <a:t>Pearson VUE will send the designated </a:t>
            </a:r>
            <a:r>
              <a:rPr lang="en-GB" sz="2600" dirty="0"/>
              <a:t>T</a:t>
            </a:r>
            <a:r>
              <a:rPr lang="en-GB" sz="2600" dirty="0" smtClean="0"/>
              <a:t>est Administrator (TA) the Polices &amp; Procedure Guide to be certified. Once your TA passes the test and installations are done, you will be activated to start test delivery.</a:t>
            </a:r>
          </a:p>
          <a:p>
            <a:pPr>
              <a:buSzPct val="80000"/>
              <a:buFont typeface="Verdana" pitchFamily="34" charset="0"/>
              <a:buNone/>
              <a:defRPr/>
            </a:pPr>
            <a:endParaRPr lang="en-US" b="1" dirty="0" smtClean="0"/>
          </a:p>
          <a:p>
            <a:pPr>
              <a:buSzPct val="80000"/>
              <a:buFont typeface="Verdana" pitchFamily="34" charset="0"/>
              <a:buNone/>
              <a:defRPr/>
            </a:pPr>
            <a:r>
              <a:rPr lang="en-US" b="1" dirty="0" smtClean="0"/>
              <a:t>Administrator/Proctor Training</a:t>
            </a:r>
          </a:p>
          <a:p>
            <a:pPr>
              <a:buSzPct val="80000"/>
              <a:defRPr/>
            </a:pPr>
            <a:r>
              <a:rPr lang="en-US" dirty="0" smtClean="0"/>
              <a:t>Login to Pearson VUE Support Services web site</a:t>
            </a:r>
          </a:p>
          <a:p>
            <a:pPr>
              <a:buSzPct val="80000"/>
              <a:defRPr/>
            </a:pPr>
            <a:r>
              <a:rPr lang="en-US" dirty="0" smtClean="0"/>
              <a:t>Train using the self-paced PowerPoint presentation and other administrator training materials</a:t>
            </a:r>
          </a:p>
          <a:p>
            <a:pPr>
              <a:buSzPct val="80000"/>
              <a:defRPr/>
            </a:pPr>
            <a:r>
              <a:rPr lang="en-US" dirty="0" smtClean="0"/>
              <a:t>Take a no-cost, informal, open-book administrator/proctor test on a Pearson VUE test Delivery workstation at your test center</a:t>
            </a:r>
            <a:endParaRPr lang="en-US" dirty="0"/>
          </a:p>
        </p:txBody>
      </p:sp>
      <p:sp>
        <p:nvSpPr>
          <p:cNvPr id="31747"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smtClean="0">
                <a:cs typeface="Arial Bold" pitchFamily="34" charset="0"/>
              </a:rPr>
              <a:t>The 5 Steps to Becoming a Test Center</a:t>
            </a:r>
          </a:p>
        </p:txBody>
      </p:sp>
      <p:sp>
        <p:nvSpPr>
          <p:cNvPr id="317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E475A50-260C-48AA-A485-4249589AD55E}" type="slidenum">
              <a:rPr lang="en-US" smtClean="0">
                <a:solidFill>
                  <a:srgbClr val="898989"/>
                </a:solidFill>
              </a:rPr>
              <a:pPr eaLnBrk="1" hangingPunct="1"/>
              <a:t>24</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127125"/>
            <a:ext cx="7953375" cy="4740275"/>
          </a:xfrm>
        </p:spPr>
        <p:txBody>
          <a:bodyPr>
            <a:normAutofit fontScale="92500"/>
          </a:bodyPr>
          <a:lstStyle/>
          <a:p>
            <a:pPr>
              <a:buFont typeface="Verdana" pitchFamily="34" charset="0"/>
              <a:buNone/>
              <a:defRPr/>
            </a:pPr>
            <a:r>
              <a:rPr lang="en-US" b="1" dirty="0" smtClean="0"/>
              <a:t>General Responsibilities:</a:t>
            </a:r>
          </a:p>
          <a:p>
            <a:pPr>
              <a:defRPr/>
            </a:pPr>
            <a:r>
              <a:rPr lang="en-US" sz="2200" dirty="0" smtClean="0"/>
              <a:t>Ensure secure and appropriate testing environment</a:t>
            </a:r>
          </a:p>
          <a:p>
            <a:pPr>
              <a:defRPr/>
            </a:pPr>
            <a:r>
              <a:rPr lang="en-US" sz="2200" dirty="0" smtClean="0"/>
              <a:t>Proctor candidates during test delivery</a:t>
            </a:r>
          </a:p>
          <a:p>
            <a:pPr>
              <a:defRPr/>
            </a:pPr>
            <a:r>
              <a:rPr lang="en-US" sz="2200" dirty="0" smtClean="0"/>
              <a:t>Verify candidate identification</a:t>
            </a:r>
          </a:p>
          <a:p>
            <a:pPr>
              <a:defRPr/>
            </a:pPr>
            <a:r>
              <a:rPr lang="en-US" sz="2200" dirty="0" smtClean="0"/>
              <a:t>Capture photos and digital signatures, as required</a:t>
            </a:r>
          </a:p>
          <a:p>
            <a:pPr>
              <a:defRPr/>
            </a:pPr>
            <a:r>
              <a:rPr lang="en-US" sz="2200" dirty="0" smtClean="0"/>
              <a:t>Report incidents affecting candidates’ performance</a:t>
            </a:r>
          </a:p>
          <a:p>
            <a:pPr>
              <a:defRPr/>
            </a:pPr>
            <a:endParaRPr lang="en-US" sz="2200" dirty="0" smtClean="0"/>
          </a:p>
          <a:p>
            <a:pPr>
              <a:defRPr/>
            </a:pPr>
            <a:r>
              <a:rPr lang="en-US" sz="2200" dirty="0" smtClean="0"/>
              <a:t>Utilize Pearson VUE applications</a:t>
            </a:r>
          </a:p>
          <a:p>
            <a:pPr lvl="1">
              <a:defRPr/>
            </a:pPr>
            <a:r>
              <a:rPr lang="en-US" sz="2200" dirty="0" smtClean="0"/>
              <a:t>Site Manager – manage site</a:t>
            </a:r>
          </a:p>
          <a:p>
            <a:pPr lvl="1">
              <a:defRPr/>
            </a:pPr>
            <a:r>
              <a:rPr lang="en-US" sz="2200" dirty="0" smtClean="0"/>
              <a:t>Admissions Manager- admit candidates into the testing room</a:t>
            </a:r>
          </a:p>
          <a:p>
            <a:pPr lvl="1">
              <a:defRPr/>
            </a:pPr>
            <a:r>
              <a:rPr lang="en-US" sz="2200" dirty="0" smtClean="0"/>
              <a:t>Delivery Manager – launch tests</a:t>
            </a:r>
          </a:p>
          <a:p>
            <a:pPr lvl="1">
              <a:defRPr/>
            </a:pPr>
            <a:r>
              <a:rPr lang="en-US" sz="2200" dirty="0" smtClean="0"/>
              <a:t>Registration Manager – register candidates</a:t>
            </a:r>
          </a:p>
          <a:p>
            <a:pPr lvl="1">
              <a:defRPr/>
            </a:pPr>
            <a:endParaRPr lang="en-US" sz="1600" dirty="0"/>
          </a:p>
          <a:p>
            <a:pPr>
              <a:defRPr/>
            </a:pPr>
            <a:endParaRPr lang="en-US" dirty="0"/>
          </a:p>
        </p:txBody>
      </p:sp>
      <p:sp>
        <p:nvSpPr>
          <p:cNvPr id="32771"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smtClean="0">
                <a:cs typeface="Arial Bold" pitchFamily="34" charset="0"/>
              </a:rPr>
              <a:t>Pearson VUE Administrator/Proctor</a:t>
            </a:r>
          </a:p>
        </p:txBody>
      </p:sp>
      <p:sp>
        <p:nvSpPr>
          <p:cNvPr id="327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4D4D60-B3FC-4124-AC8B-4845C42F2449}" type="slidenum">
              <a:rPr lang="en-US" smtClean="0">
                <a:solidFill>
                  <a:srgbClr val="898989"/>
                </a:solidFill>
              </a:rPr>
              <a:pPr eaLnBrk="1" hangingPunct="1"/>
              <a:t>25</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Test Center Administrator/Proctor</a:t>
            </a:r>
          </a:p>
        </p:txBody>
      </p:sp>
      <p:sp>
        <p:nvSpPr>
          <p:cNvPr id="337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16367BB-2340-4BAE-89F5-DCF11C6252C8}" type="slidenum">
              <a:rPr lang="en-US" smtClean="0">
                <a:solidFill>
                  <a:srgbClr val="898989"/>
                </a:solidFill>
              </a:rPr>
              <a:pPr eaLnBrk="1" hangingPunct="1"/>
              <a:t>26</a:t>
            </a:fld>
            <a:endParaRPr lang="en-US" smtClean="0">
              <a:solidFill>
                <a:srgbClr val="898989"/>
              </a:solidFill>
            </a:endParaRPr>
          </a:p>
        </p:txBody>
      </p:sp>
      <p:pic>
        <p:nvPicPr>
          <p:cNvPr id="5" name="Content Placeholder 4" descr="deenas_desk"/>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914400"/>
            <a:ext cx="7162800" cy="4622800"/>
          </a:xfrm>
        </p:spPr>
      </p:pic>
      <p:pic>
        <p:nvPicPr>
          <p:cNvPr id="337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1014413"/>
            <a:ext cx="74803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Video Surveillance</a:t>
            </a:r>
          </a:p>
        </p:txBody>
      </p:sp>
      <p:sp>
        <p:nvSpPr>
          <p:cNvPr id="348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783407D-9237-4E40-86C6-45E5F93360C8}" type="slidenum">
              <a:rPr lang="en-US" smtClean="0">
                <a:solidFill>
                  <a:srgbClr val="898989"/>
                </a:solidFill>
              </a:rPr>
              <a:pPr eaLnBrk="1" hangingPunct="1"/>
              <a:t>27</a:t>
            </a:fld>
            <a:endParaRPr lang="en-US" smtClean="0">
              <a:solidFill>
                <a:srgbClr val="898989"/>
              </a:solidFill>
            </a:endParaRPr>
          </a:p>
        </p:txBody>
      </p:sp>
      <p:pic>
        <p:nvPicPr>
          <p:cNvPr id="5" name="Content Placeholder 4" descr="monitor 1 compute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524000"/>
            <a:ext cx="3511550" cy="4033838"/>
          </a:xfrm>
        </p:spPr>
      </p:pic>
      <p:pic>
        <p:nvPicPr>
          <p:cNvPr id="7" name="Picture 4" descr="monitor 1 compute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143000"/>
            <a:ext cx="3511550" cy="3886200"/>
          </a:xfrm>
        </p:spPr>
      </p:pic>
      <p:pic>
        <p:nvPicPr>
          <p:cNvPr id="8" name="Picture 4" descr="monitor 1 compute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143000"/>
            <a:ext cx="3511550" cy="4033838"/>
          </a:xfrm>
        </p:spPr>
      </p:pic>
      <p:pic>
        <p:nvPicPr>
          <p:cNvPr id="15" name="Picture 4" descr="monitor 1 compute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62000" y="1066800"/>
            <a:ext cx="3511550" cy="4033838"/>
          </a:xfrm>
        </p:spPr>
      </p:pic>
      <p:pic>
        <p:nvPicPr>
          <p:cNvPr id="34825" name="Picture 5" descr="Test Administrator 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66294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Proctor Inside of the Testing Room</a:t>
            </a:r>
            <a:br>
              <a:rPr lang="en-US" smtClean="0">
                <a:cs typeface="Arial Bold" pitchFamily="34" charset="0"/>
              </a:rPr>
            </a:br>
            <a:endParaRPr lang="en-US" smtClean="0">
              <a:cs typeface="Arial Bold" pitchFamily="34" charset="0"/>
            </a:endParaRPr>
          </a:p>
        </p:txBody>
      </p:sp>
      <p:sp>
        <p:nvSpPr>
          <p:cNvPr id="358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BF332DB-E60C-4C5A-AE0C-E322B33A1FB3}" type="slidenum">
              <a:rPr lang="en-US" smtClean="0">
                <a:solidFill>
                  <a:srgbClr val="898989"/>
                </a:solidFill>
              </a:rPr>
              <a:pPr eaLnBrk="1" hangingPunct="1"/>
              <a:t>28</a:t>
            </a:fld>
            <a:endParaRPr lang="en-US" smtClean="0">
              <a:solidFill>
                <a:srgbClr val="898989"/>
              </a:solidFill>
            </a:endParaRPr>
          </a:p>
        </p:txBody>
      </p:sp>
      <p:pic>
        <p:nvPicPr>
          <p:cNvPr id="5" name="Picture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219200" y="1066800"/>
            <a:ext cx="7086600" cy="44005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219200" y="990600"/>
            <a:ext cx="6975475"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66800" y="1143000"/>
            <a:ext cx="7086600"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166813"/>
            <a:ext cx="69738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127125"/>
            <a:ext cx="7953375" cy="4054475"/>
          </a:xfrm>
        </p:spPr>
        <p:txBody>
          <a:bodyPr/>
          <a:lstStyle/>
          <a:p>
            <a:pPr>
              <a:buFont typeface="Verdana" pitchFamily="34" charset="0"/>
              <a:buChar char="√"/>
              <a:defRPr/>
            </a:pPr>
            <a:r>
              <a:rPr lang="en-US" dirty="0" smtClean="0"/>
              <a:t>2 digital cameras (one for back-up)</a:t>
            </a:r>
          </a:p>
          <a:p>
            <a:pPr>
              <a:buFont typeface="Verdana" pitchFamily="34" charset="0"/>
              <a:buChar char="√"/>
              <a:defRPr/>
            </a:pPr>
            <a:r>
              <a:rPr lang="en-US" dirty="0" smtClean="0"/>
              <a:t>1 digital signature pad</a:t>
            </a:r>
          </a:p>
          <a:p>
            <a:pPr>
              <a:buFont typeface="Verdana" pitchFamily="34" charset="0"/>
              <a:buChar char="√"/>
              <a:defRPr/>
            </a:pPr>
            <a:r>
              <a:rPr lang="en-US" dirty="0" smtClean="0"/>
              <a:t>1 Pearson VUE branded camera stand</a:t>
            </a:r>
          </a:p>
          <a:p>
            <a:pPr>
              <a:buFont typeface="Verdana" pitchFamily="34" charset="0"/>
              <a:buChar char="√"/>
              <a:defRPr/>
            </a:pPr>
            <a:r>
              <a:rPr lang="en-US" i="1" dirty="0" smtClean="0"/>
              <a:t>One-time fee of $450 to test centers)</a:t>
            </a:r>
            <a:endParaRPr lang="en-US" dirty="0" smtClean="0"/>
          </a:p>
          <a:p>
            <a:pPr marL="0" indent="0">
              <a:buFont typeface="Arial" charset="0"/>
              <a:buNone/>
              <a:defRPr/>
            </a:pPr>
            <a:endParaRPr lang="en-US" dirty="0" smtClean="0"/>
          </a:p>
        </p:txBody>
      </p:sp>
      <p:sp>
        <p:nvSpPr>
          <p:cNvPr id="36867"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ESP Equipment</a:t>
            </a:r>
          </a:p>
        </p:txBody>
      </p:sp>
      <p:sp>
        <p:nvSpPr>
          <p:cNvPr id="368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13992DD-0B59-45DC-A3C3-6A33CAA6F168}" type="slidenum">
              <a:rPr lang="en-US" smtClean="0">
                <a:solidFill>
                  <a:srgbClr val="898989"/>
                </a:solidFill>
              </a:rPr>
              <a:pPr eaLnBrk="1" hangingPunct="1"/>
              <a:t>29</a:t>
            </a:fld>
            <a:endParaRPr lang="en-US" smtClean="0">
              <a:solidFill>
                <a:srgbClr val="898989"/>
              </a:solidFill>
            </a:endParaRPr>
          </a:p>
        </p:txBody>
      </p:sp>
      <p:pic>
        <p:nvPicPr>
          <p:cNvPr id="36869" name="Picture 4" descr="CAP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875" y="609600"/>
            <a:ext cx="213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 y="1127125"/>
          <a:ext cx="8943975" cy="4740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3" name="Title 4"/>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GED</a:t>
            </a:r>
            <a:r>
              <a:rPr lang="en-US" baseline="30000" smtClean="0">
                <a:cs typeface="Arial Bold" pitchFamily="34" charset="0"/>
              </a:rPr>
              <a:t>®</a:t>
            </a:r>
            <a:r>
              <a:rPr lang="en-US" smtClean="0">
                <a:cs typeface="Arial Bold" pitchFamily="34" charset="0"/>
              </a:rPr>
              <a:t> Testing Program</a:t>
            </a:r>
          </a:p>
        </p:txBody>
      </p:sp>
      <p:sp>
        <p:nvSpPr>
          <p:cNvPr id="1024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C9F2D31-9A1C-4916-B9B1-7AF2B051B74C}" type="slidenum">
              <a:rPr lang="en-US" smtClean="0">
                <a:solidFill>
                  <a:srgbClr val="898989"/>
                </a:solidFill>
              </a:rPr>
              <a:pPr eaLnBrk="1" hangingPunct="1"/>
              <a:t>3</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1127125"/>
            <a:ext cx="8229600" cy="4054475"/>
          </a:xfrm>
        </p:spPr>
        <p:txBody>
          <a:bodyPr/>
          <a:lstStyle/>
          <a:p>
            <a:pPr marL="0" indent="0">
              <a:buFont typeface="Arial" charset="0"/>
              <a:buNone/>
              <a:defRPr/>
            </a:pPr>
            <a:r>
              <a:rPr lang="en-US" dirty="0" smtClean="0"/>
              <a:t>Your test center will appear on </a:t>
            </a:r>
            <a:r>
              <a:rPr lang="en-US" dirty="0" smtClean="0">
                <a:hlinkClick r:id="rId2"/>
              </a:rPr>
              <a:t>www.Gedtestingservice.com</a:t>
            </a:r>
            <a:r>
              <a:rPr lang="en-US" dirty="0" smtClean="0"/>
              <a:t>  as a computer-based testing center</a:t>
            </a:r>
          </a:p>
          <a:p>
            <a:pPr>
              <a:defRPr/>
            </a:pPr>
            <a:endParaRPr lang="en-US" dirty="0"/>
          </a:p>
        </p:txBody>
      </p:sp>
      <p:sp>
        <p:nvSpPr>
          <p:cNvPr id="37891" name="Title 2"/>
          <p:cNvSpPr>
            <a:spLocks noGrp="1"/>
          </p:cNvSpPr>
          <p:nvPr>
            <p:ph type="title"/>
          </p:nvPr>
        </p:nvSpPr>
        <p:spPr bwMode="auto">
          <a:xfrm>
            <a:off x="838200" y="4572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Test Scheduling</a:t>
            </a:r>
          </a:p>
        </p:txBody>
      </p:sp>
      <p:sp>
        <p:nvSpPr>
          <p:cNvPr id="378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937CC8E-3571-4758-A457-FFA5B66EE157}" type="slidenum">
              <a:rPr lang="en-US" smtClean="0">
                <a:solidFill>
                  <a:srgbClr val="898989"/>
                </a:solidFill>
              </a:rPr>
              <a:pPr eaLnBrk="1" hangingPunct="1"/>
              <a:t>30</a:t>
            </a:fld>
            <a:endParaRPr lang="en-US" smtClean="0">
              <a:solidFill>
                <a:srgbClr val="898989"/>
              </a:solidFill>
            </a:endParaRPr>
          </a:p>
        </p:txBody>
      </p:sp>
      <p:pic>
        <p:nvPicPr>
          <p:cNvPr id="37893" name="Picture 7" descr="GED testing center locater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73152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bwMode="auto">
          <a:xfrm>
            <a:off x="415925" y="3176588"/>
            <a:ext cx="7704138" cy="2681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mtClean="0">
                <a:cs typeface="Arial Bold" pitchFamily="34" charset="0"/>
              </a:rPr>
              <a:t>Resources</a:t>
            </a:r>
          </a:p>
        </p:txBody>
      </p:sp>
      <p:sp>
        <p:nvSpPr>
          <p:cNvPr id="389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F122BE0-24DB-4095-A6F7-24DF69B50DAF}" type="slidenum">
              <a:rPr lang="en-US" smtClean="0">
                <a:solidFill>
                  <a:srgbClr val="898989"/>
                </a:solidFill>
              </a:rPr>
              <a:pPr eaLnBrk="1" hangingPunct="1"/>
              <a:t>31</a:t>
            </a:fld>
            <a:endParaRPr lang="en-US" smtClean="0">
              <a:solidFill>
                <a:srgbClr val="898989"/>
              </a:solidFill>
            </a:endParaRPr>
          </a:p>
        </p:txBody>
      </p:sp>
      <p:pic>
        <p:nvPicPr>
          <p:cNvPr id="38916" name="Picture 3" descr="resources.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rot="-156037">
            <a:off x="447675" y="381000"/>
            <a:ext cx="3640138"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5486400"/>
            <a:ext cx="8001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939" name="Title 2"/>
          <p:cNvSpPr>
            <a:spLocks noGrp="1"/>
          </p:cNvSpPr>
          <p:nvPr>
            <p:ph type="title"/>
          </p:nvPr>
        </p:nvSpPr>
        <p:spPr bwMode="auto">
          <a:xfrm>
            <a:off x="838200" y="304800"/>
            <a:ext cx="8305800"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www.GEDtestingservice.com</a:t>
            </a:r>
          </a:p>
        </p:txBody>
      </p:sp>
      <p:sp>
        <p:nvSpPr>
          <p:cNvPr id="399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255C49A-6804-4BC6-9D39-FF5B5FD18330}" type="slidenum">
              <a:rPr lang="en-US" smtClean="0">
                <a:solidFill>
                  <a:srgbClr val="898989"/>
                </a:solidFill>
              </a:rPr>
              <a:pPr eaLnBrk="1" hangingPunct="1"/>
              <a:t>32</a:t>
            </a:fld>
            <a:endParaRPr lang="en-US" smtClean="0">
              <a:solidFill>
                <a:srgbClr val="898989"/>
              </a:solidFill>
            </a:endParaRPr>
          </a:p>
        </p:txBody>
      </p:sp>
      <p:pic>
        <p:nvPicPr>
          <p:cNvPr id="39941" name="Picture 7" descr="Screen shot 2012-06-08 at 4.45.4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12838"/>
            <a:ext cx="8686800" cy="5059362"/>
          </a:xfrm>
          <a:prstGeom prst="rect">
            <a:avLst/>
          </a:prstGeom>
          <a:noFill/>
          <a:ln w="9525">
            <a:solidFill>
              <a:srgbClr val="D9D9D9"/>
            </a:solidFill>
            <a:miter lim="800000"/>
            <a:headEnd/>
            <a:tailEnd/>
          </a:ln>
          <a:effectLst>
            <a:outerShdw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Additional Resources</a:t>
            </a:r>
          </a:p>
        </p:txBody>
      </p:sp>
      <p:sp>
        <p:nvSpPr>
          <p:cNvPr id="4096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41B21D7-80A9-4AFE-BBBD-0809F91BE629}" type="slidenum">
              <a:rPr lang="en-US" smtClean="0">
                <a:solidFill>
                  <a:srgbClr val="898989"/>
                </a:solidFill>
              </a:rPr>
              <a:pPr eaLnBrk="1" hangingPunct="1"/>
              <a:t>33</a:t>
            </a:fld>
            <a:endParaRPr lang="en-US" smtClean="0">
              <a:solidFill>
                <a:srgbClr val="898989"/>
              </a:solidFill>
            </a:endParaRPr>
          </a:p>
        </p:txBody>
      </p:sp>
      <p:graphicFrame>
        <p:nvGraphicFramePr>
          <p:cNvPr id="12" name="Diagram 11"/>
          <p:cNvGraphicFramePr/>
          <p:nvPr/>
        </p:nvGraphicFramePr>
        <p:xfrm>
          <a:off x="1143000" y="1066800"/>
          <a:ext cx="77724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1"/>
          <p:cNvSpPr>
            <a:spLocks noGrp="1"/>
          </p:cNvSpPr>
          <p:nvPr>
            <p:ph type="body" sz="quarter" idx="10"/>
          </p:nvPr>
        </p:nvSpPr>
        <p:spPr bwMode="auto">
          <a:xfrm>
            <a:off x="838200" y="1447800"/>
            <a:ext cx="795337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70000"/>
              </a:lnSpc>
              <a:buFont typeface="Arial" charset="0"/>
              <a:buNone/>
            </a:pPr>
            <a:r>
              <a:rPr lang="en-US" b="1" smtClean="0">
                <a:solidFill>
                  <a:srgbClr val="000000"/>
                </a:solidFill>
                <a:ea typeface="ＭＳ Ｐゴシック" pitchFamily="34" charset="-128"/>
                <a:cs typeface="Arial Bold" pitchFamily="34" charset="0"/>
              </a:rPr>
              <a:t>Amy Wayda: </a:t>
            </a:r>
            <a:r>
              <a:rPr lang="en-US" b="1" u="sng" smtClean="0">
                <a:solidFill>
                  <a:schemeClr val="accent1"/>
                </a:solidFill>
                <a:ea typeface="ＭＳ Ｐゴシック" pitchFamily="34" charset="-128"/>
                <a:cs typeface="Arial Bold" pitchFamily="34" charset="0"/>
              </a:rPr>
              <a:t>A</a:t>
            </a:r>
            <a:r>
              <a:rPr lang="en-US" b="1" u="sng" smtClean="0">
                <a:solidFill>
                  <a:schemeClr val="accent1"/>
                </a:solidFill>
                <a:ea typeface="ＭＳ Ｐゴシック" pitchFamily="34" charset="-128"/>
                <a:cs typeface="Arial Bold" pitchFamily="34" charset="0"/>
                <a:hlinkClick r:id="rId2"/>
              </a:rPr>
              <a:t>my.</a:t>
            </a:r>
            <a:r>
              <a:rPr lang="en-US" b="1" smtClean="0">
                <a:solidFill>
                  <a:srgbClr val="000000"/>
                </a:solidFill>
                <a:ea typeface="ＭＳ Ｐゴシック" pitchFamily="34" charset="-128"/>
                <a:cs typeface="Arial Bold" pitchFamily="34" charset="0"/>
                <a:hlinkClick r:id="rId2"/>
              </a:rPr>
              <a:t>wayda@GEDtestingservice.com</a:t>
            </a:r>
            <a:endParaRPr lang="en-US" b="1" smtClean="0">
              <a:solidFill>
                <a:srgbClr val="000000"/>
              </a:solidFill>
              <a:ea typeface="ＭＳ Ｐゴシック" pitchFamily="34" charset="-128"/>
              <a:cs typeface="Arial Bold" pitchFamily="34" charset="0"/>
            </a:endParaRPr>
          </a:p>
          <a:p>
            <a:pPr marL="0" indent="0" eaLnBrk="1" hangingPunct="1">
              <a:lnSpc>
                <a:spcPct val="70000"/>
              </a:lnSpc>
              <a:buFont typeface="Arial" charset="0"/>
              <a:buNone/>
            </a:pPr>
            <a:endParaRPr lang="en-US" b="1" smtClean="0">
              <a:solidFill>
                <a:srgbClr val="000000"/>
              </a:solidFill>
              <a:ea typeface="ＭＳ Ｐゴシック" pitchFamily="34" charset="-128"/>
              <a:cs typeface="Arial Bold" pitchFamily="34" charset="0"/>
            </a:endParaRPr>
          </a:p>
          <a:p>
            <a:pPr marL="0" indent="0" eaLnBrk="1" hangingPunct="1">
              <a:lnSpc>
                <a:spcPct val="70000"/>
              </a:lnSpc>
              <a:buFont typeface="Arial" charset="0"/>
              <a:buNone/>
            </a:pPr>
            <a:endParaRPr lang="en-US" b="1" smtClean="0">
              <a:solidFill>
                <a:srgbClr val="000000"/>
              </a:solidFill>
              <a:ea typeface="ＭＳ Ｐゴシック" pitchFamily="34" charset="-128"/>
              <a:cs typeface="Arial Bold" pitchFamily="34" charset="0"/>
            </a:endParaRPr>
          </a:p>
          <a:p>
            <a:pPr marL="0" indent="0" eaLnBrk="1" hangingPunct="1">
              <a:lnSpc>
                <a:spcPct val="70000"/>
              </a:lnSpc>
              <a:buFont typeface="Arial" charset="0"/>
              <a:buNone/>
            </a:pPr>
            <a:r>
              <a:rPr lang="en-US" b="1" smtClean="0">
                <a:solidFill>
                  <a:srgbClr val="000000"/>
                </a:solidFill>
                <a:ea typeface="ＭＳ Ｐゴシック" pitchFamily="34" charset="-128"/>
                <a:cs typeface="Arial Bold" pitchFamily="34" charset="0"/>
              </a:rPr>
              <a:t>Questions: </a:t>
            </a:r>
            <a:r>
              <a:rPr lang="en-US" smtClean="0">
                <a:solidFill>
                  <a:srgbClr val="165284"/>
                </a:solidFill>
                <a:ea typeface="ＭＳ Ｐゴシック" pitchFamily="34" charset="-128"/>
                <a:cs typeface="Arial Bold" pitchFamily="34" charset="0"/>
                <a:hlinkClick r:id="rId3"/>
              </a:rPr>
              <a:t>GED2014@GEDtestingservice.com</a:t>
            </a:r>
            <a:r>
              <a:rPr lang="en-US" smtClean="0">
                <a:solidFill>
                  <a:srgbClr val="165284"/>
                </a:solidFill>
                <a:ea typeface="ＭＳ Ｐゴシック" pitchFamily="34" charset="-128"/>
                <a:cs typeface="Arial Bold" pitchFamily="34" charset="0"/>
              </a:rPr>
              <a:t> </a:t>
            </a:r>
          </a:p>
          <a:p>
            <a:pPr marL="0" indent="0" eaLnBrk="1" hangingPunct="1">
              <a:lnSpc>
                <a:spcPct val="70000"/>
              </a:lnSpc>
              <a:buFont typeface="Arial" charset="0"/>
              <a:buNone/>
            </a:pPr>
            <a:endParaRPr lang="en-US" b="1" smtClean="0">
              <a:solidFill>
                <a:srgbClr val="165284"/>
              </a:solidFill>
              <a:ea typeface="ＭＳ Ｐゴシック" pitchFamily="34" charset="-128"/>
              <a:cs typeface="Arial Bold" pitchFamily="34" charset="0"/>
            </a:endParaRPr>
          </a:p>
          <a:p>
            <a:pPr marL="0" indent="0" eaLnBrk="1" hangingPunct="1">
              <a:lnSpc>
                <a:spcPct val="80000"/>
              </a:lnSpc>
              <a:buFont typeface="Arial" charset="0"/>
              <a:buNone/>
            </a:pPr>
            <a:endParaRPr lang="en-US" b="1" smtClean="0">
              <a:solidFill>
                <a:srgbClr val="000000"/>
              </a:solidFill>
              <a:ea typeface="ＭＳ Ｐゴシック" pitchFamily="34" charset="-128"/>
              <a:cs typeface="Arial Bold" pitchFamily="34" charset="0"/>
            </a:endParaRPr>
          </a:p>
          <a:p>
            <a:pPr marL="0" indent="0" eaLnBrk="1" hangingPunct="1">
              <a:lnSpc>
                <a:spcPct val="80000"/>
              </a:lnSpc>
              <a:buFont typeface="Arial" charset="0"/>
              <a:buNone/>
            </a:pPr>
            <a:r>
              <a:rPr lang="en-US" b="1" smtClean="0">
                <a:solidFill>
                  <a:srgbClr val="000000"/>
                </a:solidFill>
                <a:ea typeface="ＭＳ Ｐゴシック" pitchFamily="34" charset="-128"/>
                <a:cs typeface="Arial Bold" pitchFamily="34" charset="0"/>
              </a:rPr>
              <a:t>Website: </a:t>
            </a:r>
            <a:r>
              <a:rPr lang="en-US" sz="2000" smtClean="0">
                <a:solidFill>
                  <a:srgbClr val="165284"/>
                </a:solidFill>
                <a:ea typeface="ＭＳ Ｐゴシック" pitchFamily="34" charset="-128"/>
                <a:cs typeface="Arial Bold" pitchFamily="34" charset="0"/>
                <a:hlinkClick r:id="rId4"/>
              </a:rPr>
              <a:t>www.GEDtestingservice.com</a:t>
            </a:r>
            <a:endParaRPr lang="en-US" sz="2000" smtClean="0">
              <a:solidFill>
                <a:srgbClr val="165284"/>
              </a:solidFill>
              <a:ea typeface="ＭＳ Ｐゴシック" pitchFamily="34" charset="-128"/>
              <a:cs typeface="Arial Bold" pitchFamily="34" charset="0"/>
            </a:endParaRPr>
          </a:p>
        </p:txBody>
      </p:sp>
      <p:sp>
        <p:nvSpPr>
          <p:cNvPr id="41987"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mtClean="0">
                <a:cs typeface="Arial Bold" pitchFamily="34" charset="0"/>
              </a:rPr>
              <a:t>Thank you!</a:t>
            </a:r>
            <a:br>
              <a:rPr lang="en-US" smtClean="0">
                <a:cs typeface="Arial Bold" pitchFamily="34" charset="0"/>
              </a:rPr>
            </a:br>
            <a:r>
              <a:rPr lang="en-US" smtClean="0">
                <a:cs typeface="Arial Bold" pitchFamily="34" charset="0"/>
              </a:rPr>
              <a:t/>
            </a:r>
            <a:br>
              <a:rPr lang="en-US" smtClean="0">
                <a:cs typeface="Arial Bold" pitchFamily="34" charset="0"/>
              </a:rPr>
            </a:br>
            <a:r>
              <a:rPr lang="en-US" smtClean="0">
                <a:cs typeface="Arial Bold" pitchFamily="34" charset="0"/>
              </a:rPr>
              <a:t/>
            </a:r>
            <a:br>
              <a:rPr lang="en-US" smtClean="0">
                <a:cs typeface="Arial Bold" pitchFamily="34" charset="0"/>
              </a:rPr>
            </a:br>
            <a:endParaRPr lang="en-US" smtClean="0">
              <a:cs typeface="Arial Bold" pitchFamily="34" charset="0"/>
            </a:endParaRPr>
          </a:p>
        </p:txBody>
      </p:sp>
      <p:sp>
        <p:nvSpPr>
          <p:cNvPr id="419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1F076C2-9F15-4724-B477-4DC74BFE73AB}" type="slidenum">
              <a:rPr lang="en-US" smtClean="0">
                <a:solidFill>
                  <a:srgbClr val="898989"/>
                </a:solidFill>
              </a:rPr>
              <a:pPr eaLnBrk="1" hangingPunct="1"/>
              <a:t>34</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cs typeface="Arial Bold" pitchFamily="34" charset="0"/>
              </a:rPr>
              <a:t>Why Test on Computer?</a:t>
            </a:r>
          </a:p>
        </p:txBody>
      </p:sp>
      <p:sp>
        <p:nvSpPr>
          <p:cNvPr id="11267" name="Content Placeholder 2"/>
          <p:cNvSpPr>
            <a:spLocks noGrp="1"/>
          </p:cNvSpPr>
          <p:nvPr>
            <p:ph idx="1"/>
          </p:nvPr>
        </p:nvSpPr>
        <p:spPr bwMode="auto">
          <a:xfrm>
            <a:off x="3205163" y="1912938"/>
            <a:ext cx="5294312" cy="2227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smtClean="0">
                <a:cs typeface="Arial Bold" pitchFamily="34" charset="0"/>
              </a:rPr>
              <a:t>One-stop registration and scheduling</a:t>
            </a:r>
          </a:p>
          <a:p>
            <a:pPr lvl="1"/>
            <a:r>
              <a:rPr lang="en-US" smtClean="0">
                <a:cs typeface="Arial Bold" pitchFamily="34" charset="0"/>
              </a:rPr>
              <a:t>Enhanced test security</a:t>
            </a:r>
          </a:p>
          <a:p>
            <a:pPr lvl="1"/>
            <a:r>
              <a:rPr lang="en-US" smtClean="0">
                <a:cs typeface="Arial Bold" pitchFamily="34" charset="0"/>
              </a:rPr>
              <a:t>Flexible testing experience</a:t>
            </a:r>
          </a:p>
          <a:p>
            <a:pPr lvl="1"/>
            <a:r>
              <a:rPr lang="en-US" smtClean="0">
                <a:cs typeface="Arial Bold" pitchFamily="34" charset="0"/>
              </a:rPr>
              <a:t>Instant score reports</a:t>
            </a:r>
          </a:p>
          <a:p>
            <a:endParaRPr lang="en-US" smtClean="0">
              <a:cs typeface="Arial Bold" pitchFamily="34" charset="0"/>
            </a:endParaRPr>
          </a:p>
        </p:txBody>
      </p:sp>
      <p:sp>
        <p:nvSpPr>
          <p:cNvPr id="112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14EDE4C-CA37-4BBB-ABE1-903AE89DB3DC}" type="slidenum">
              <a:rPr lang="en-US" smtClean="0">
                <a:solidFill>
                  <a:srgbClr val="898989"/>
                </a:solidFill>
              </a:rPr>
              <a:pPr eaLnBrk="1" hangingPunct="1"/>
              <a:t>4</a:t>
            </a:fld>
            <a:endParaRPr lang="en-US" smtClean="0">
              <a:solidFill>
                <a:srgbClr val="898989"/>
              </a:solidFill>
            </a:endParaRPr>
          </a:p>
        </p:txBody>
      </p:sp>
      <p:sp>
        <p:nvSpPr>
          <p:cNvPr id="11269" name="Rectangle 5"/>
          <p:cNvSpPr>
            <a:spLocks noChangeArrowheads="1"/>
          </p:cNvSpPr>
          <p:nvPr/>
        </p:nvSpPr>
        <p:spPr bwMode="auto">
          <a:xfrm>
            <a:off x="858838" y="1349375"/>
            <a:ext cx="7640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2400"/>
              </a:spcAft>
            </a:pPr>
            <a:r>
              <a:rPr lang="en-US" sz="2800">
                <a:cs typeface="Arial Bold" pitchFamily="34" charset="0"/>
              </a:rPr>
              <a:t>First – Test-taker access and convenience</a:t>
            </a:r>
          </a:p>
        </p:txBody>
      </p:sp>
      <p:pic>
        <p:nvPicPr>
          <p:cNvPr id="11270" name="Picture 4" descr="compu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9812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858838" y="4314825"/>
            <a:ext cx="7148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2400"/>
              </a:spcAft>
            </a:pPr>
            <a:r>
              <a:rPr lang="en-US" sz="2800">
                <a:cs typeface="Arial Bold" pitchFamily="34" charset="0"/>
              </a:rPr>
              <a:t>Second – The 2014 test requires computer delivery to assess content and support </a:t>
            </a:r>
            <a:r>
              <a:rPr lang="en-US" sz="2800"/>
              <a:t>advanced scoring and reporting</a:t>
            </a:r>
            <a:endParaRPr lang="en-US" sz="2800">
              <a:cs typeface="Arial Bold"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r>
              <a:rPr lang="en-US" sz="2000" dirty="0">
                <a:solidFill>
                  <a:srgbClr val="0084A9"/>
                </a:solidFill>
              </a:rPr>
              <a:t>CBT is LIVE </a:t>
            </a:r>
            <a:r>
              <a:rPr lang="en-US" sz="2000">
                <a:solidFill>
                  <a:srgbClr val="0084A9"/>
                </a:solidFill>
              </a:rPr>
              <a:t>in </a:t>
            </a:r>
            <a:r>
              <a:rPr lang="en-US" sz="2000" smtClean="0">
                <a:solidFill>
                  <a:srgbClr val="0084A9"/>
                </a:solidFill>
              </a:rPr>
              <a:t>43 </a:t>
            </a:r>
            <a:r>
              <a:rPr lang="en-US" sz="2000" dirty="0">
                <a:solidFill>
                  <a:srgbClr val="0084A9"/>
                </a:solidFill>
              </a:rPr>
              <a:t>jurisdictions including the District of Columbia &amp; American </a:t>
            </a:r>
            <a:r>
              <a:rPr lang="en-US" sz="2000" dirty="0" smtClean="0">
                <a:solidFill>
                  <a:srgbClr val="0084A9"/>
                </a:solidFill>
              </a:rPr>
              <a:t>Samoa</a:t>
            </a:r>
            <a:r>
              <a:rPr lang="en-US" sz="2000" dirty="0">
                <a:solidFill>
                  <a:srgbClr val="0084A9"/>
                </a:solidFill>
              </a:rPr>
              <a:t/>
            </a:r>
            <a:br>
              <a:rPr lang="en-US" sz="2000" dirty="0">
                <a:solidFill>
                  <a:srgbClr val="0084A9"/>
                </a:solidFill>
              </a:rPr>
            </a:br>
            <a:r>
              <a:rPr lang="en-US" sz="2000" dirty="0">
                <a:solidFill>
                  <a:srgbClr val="0084A9"/>
                </a:solidFill>
              </a:rPr>
              <a:t>CBT is live in Corrections in 4 jurisdictions</a:t>
            </a:r>
            <a:br>
              <a:rPr lang="en-US" sz="2000" dirty="0">
                <a:solidFill>
                  <a:srgbClr val="0084A9"/>
                </a:solidFill>
              </a:rPr>
            </a:br>
            <a:endParaRPr lang="en-US" sz="2000" dirty="0"/>
          </a:p>
        </p:txBody>
      </p:sp>
      <p:sp>
        <p:nvSpPr>
          <p:cNvPr id="4" name="Content Placeholder 3"/>
          <p:cNvSpPr>
            <a:spLocks noGrp="1"/>
          </p:cNvSpPr>
          <p:nvPr>
            <p:ph idx="1"/>
          </p:nvPr>
        </p:nvSpPr>
        <p:spPr/>
        <p:txBody>
          <a:bodyPr/>
          <a:lstStyle/>
          <a:p>
            <a:endParaRPr lang="en-US" dirty="0"/>
          </a:p>
        </p:txBody>
      </p:sp>
      <p:sp>
        <p:nvSpPr>
          <p:cNvPr id="2" name="Slide Number Placeholder 1"/>
          <p:cNvSpPr>
            <a:spLocks noGrp="1"/>
          </p:cNvSpPr>
          <p:nvPr>
            <p:ph type="sldNum" sz="quarter" idx="10"/>
          </p:nvPr>
        </p:nvSpPr>
        <p:spPr/>
        <p:txBody>
          <a:bodyPr/>
          <a:lstStyle/>
          <a:p>
            <a:pPr>
              <a:defRPr/>
            </a:pPr>
            <a:fld id="{5BEDF142-C5ED-4864-8793-236F1C6C3C9A}" type="slidenum">
              <a:rPr lang="en-US" smtClean="0"/>
              <a:pPr>
                <a:defRPr/>
              </a:pPr>
              <a:t>5</a:t>
            </a:fld>
            <a:endParaRPr lang="en-US"/>
          </a:p>
        </p:txBody>
      </p:sp>
      <p:pic>
        <p:nvPicPr>
          <p:cNvPr id="1026" name="Picture 2" descr="C:\Users\usundam\Desktop\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0"/>
            <a:ext cx="7315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p:cNvSpPr>
            <a:spLocks noGrp="1"/>
          </p:cNvSpPr>
          <p:nvPr>
            <p:ph type="body" sz="quarter" idx="10"/>
          </p:nvPr>
        </p:nvSpPr>
        <p:spPr bwMode="auto">
          <a:xfrm>
            <a:off x="838200" y="1600200"/>
            <a:ext cx="7953375"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60000"/>
              </a:lnSpc>
            </a:pPr>
            <a:r>
              <a:rPr lang="en-US" sz="2000" dirty="0" smtClean="0">
                <a:cs typeface="Arial Bold" pitchFamily="34" charset="0"/>
              </a:rPr>
              <a:t>LAUNCH:</a:t>
            </a:r>
          </a:p>
          <a:p>
            <a:pPr lvl="1">
              <a:lnSpc>
                <a:spcPct val="60000"/>
              </a:lnSpc>
            </a:pPr>
            <a:r>
              <a:rPr lang="en-US" sz="1800" dirty="0" smtClean="0">
                <a:cs typeface="Arial Bold" pitchFamily="34" charset="0"/>
              </a:rPr>
              <a:t>January 2, 2014</a:t>
            </a:r>
          </a:p>
          <a:p>
            <a:pPr>
              <a:lnSpc>
                <a:spcPct val="60000"/>
              </a:lnSpc>
            </a:pPr>
            <a:endParaRPr lang="en-US" sz="1800" dirty="0" smtClean="0">
              <a:cs typeface="Arial Bold" pitchFamily="34" charset="0"/>
            </a:endParaRPr>
          </a:p>
          <a:p>
            <a:pPr>
              <a:lnSpc>
                <a:spcPct val="60000"/>
              </a:lnSpc>
            </a:pPr>
            <a:endParaRPr lang="en-US" sz="1800" dirty="0" smtClean="0">
              <a:cs typeface="Arial Bold" pitchFamily="34" charset="0"/>
            </a:endParaRPr>
          </a:p>
          <a:p>
            <a:pPr lvl="1">
              <a:lnSpc>
                <a:spcPct val="60000"/>
              </a:lnSpc>
            </a:pPr>
            <a:r>
              <a:rPr lang="en-US" sz="1800" dirty="0" smtClean="0">
                <a:cs typeface="Arial Bold" pitchFamily="34" charset="0"/>
              </a:rPr>
              <a:t>Delivered by computer in secure testing centers</a:t>
            </a:r>
          </a:p>
          <a:p>
            <a:pPr>
              <a:lnSpc>
                <a:spcPct val="60000"/>
              </a:lnSpc>
            </a:pPr>
            <a:endParaRPr lang="en-US" sz="1800" dirty="0" smtClean="0">
              <a:cs typeface="Arial Bold" pitchFamily="34" charset="0"/>
            </a:endParaRPr>
          </a:p>
          <a:p>
            <a:pPr>
              <a:lnSpc>
                <a:spcPct val="60000"/>
              </a:lnSpc>
            </a:pPr>
            <a:r>
              <a:rPr lang="en-US" sz="1800" dirty="0" smtClean="0">
                <a:cs typeface="Arial Bold" pitchFamily="34" charset="0"/>
              </a:rPr>
              <a:t>CONTENT:</a:t>
            </a:r>
          </a:p>
          <a:p>
            <a:pPr lvl="1">
              <a:lnSpc>
                <a:spcPct val="90000"/>
              </a:lnSpc>
            </a:pPr>
            <a:r>
              <a:rPr lang="en-US" sz="1800" dirty="0" smtClean="0">
                <a:cs typeface="Arial Bold" pitchFamily="34" charset="0"/>
              </a:rPr>
              <a:t>Aligned with career- and college-readiness content most closely linked to career and postsecondary success</a:t>
            </a:r>
          </a:p>
          <a:p>
            <a:pPr lvl="1">
              <a:lnSpc>
                <a:spcPct val="90000"/>
              </a:lnSpc>
            </a:pPr>
            <a:r>
              <a:rPr lang="en-US" sz="1800" dirty="0" smtClean="0">
                <a:cs typeface="Arial Bold" pitchFamily="34" charset="0"/>
              </a:rPr>
              <a:t>Four content area sections rather than five</a:t>
            </a:r>
          </a:p>
          <a:p>
            <a:pPr lvl="1">
              <a:lnSpc>
                <a:spcPct val="90000"/>
              </a:lnSpc>
            </a:pPr>
            <a:endParaRPr lang="en-US" sz="1800" dirty="0" smtClean="0">
              <a:cs typeface="Arial Bold" pitchFamily="34" charset="0"/>
            </a:endParaRPr>
          </a:p>
          <a:p>
            <a:pPr lvl="1">
              <a:lnSpc>
                <a:spcPct val="90000"/>
              </a:lnSpc>
            </a:pPr>
            <a:r>
              <a:rPr lang="en-US" sz="1800" dirty="0" smtClean="0">
                <a:cs typeface="Arial Bold" pitchFamily="34" charset="0"/>
              </a:rPr>
              <a:t>“Passing Standard” – represents high school equivalency, reflecting actual performance of 2013 graduating high school seniors</a:t>
            </a:r>
          </a:p>
          <a:p>
            <a:pPr lvl="1">
              <a:lnSpc>
                <a:spcPct val="90000"/>
              </a:lnSpc>
            </a:pPr>
            <a:r>
              <a:rPr lang="en-US" sz="1800" dirty="0" smtClean="0">
                <a:cs typeface="Arial Bold" pitchFamily="34" charset="0"/>
              </a:rPr>
              <a:t>The 2014 GED Test will also provide more information about academic knowledge and skills deemed critical by employers and colleges – College and Career-Readiness targets</a:t>
            </a:r>
          </a:p>
          <a:p>
            <a:pPr lvl="1">
              <a:lnSpc>
                <a:spcPct val="90000"/>
              </a:lnSpc>
            </a:pPr>
            <a:endParaRPr lang="en-US" sz="2000" dirty="0" smtClean="0">
              <a:cs typeface="Arial Bold" pitchFamily="34" charset="0"/>
            </a:endParaRPr>
          </a:p>
        </p:txBody>
      </p:sp>
      <p:sp>
        <p:nvSpPr>
          <p:cNvPr id="13315"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smtClean="0">
                <a:cs typeface="Arial Bold" pitchFamily="34" charset="0"/>
              </a:rPr>
              <a:t>The new GED</a:t>
            </a:r>
            <a:r>
              <a:rPr lang="en-US" sz="3200" baseline="30000" smtClean="0">
                <a:cs typeface="Arial Bold" pitchFamily="34" charset="0"/>
              </a:rPr>
              <a:t>®</a:t>
            </a:r>
            <a:r>
              <a:rPr lang="en-US" sz="3200" smtClean="0">
                <a:cs typeface="Arial Bold" pitchFamily="34" charset="0"/>
              </a:rPr>
              <a:t> Test: Key facts</a:t>
            </a: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FF47586-AE09-49BF-B388-63BAC9BCC645}" type="slidenum">
              <a:rPr lang="en-US" smtClean="0">
                <a:solidFill>
                  <a:srgbClr val="898989"/>
                </a:solidFill>
              </a:rPr>
              <a:pPr eaLnBrk="1" hangingPunct="1"/>
              <a:t>6</a:t>
            </a:fld>
            <a:endParaRPr lang="en-US" smtClean="0">
              <a:solidFill>
                <a:srgbClr val="898989"/>
              </a:solidFill>
            </a:endParaRPr>
          </a:p>
        </p:txBody>
      </p:sp>
      <p:sp>
        <p:nvSpPr>
          <p:cNvPr id="13317" name="AutoShape 8"/>
          <p:cNvSpPr>
            <a:spLocks noChangeArrowheads="1"/>
          </p:cNvSpPr>
          <p:nvPr/>
        </p:nvSpPr>
        <p:spPr bwMode="auto">
          <a:xfrm>
            <a:off x="925513" y="4038600"/>
            <a:ext cx="4038600" cy="304800"/>
          </a:xfrm>
          <a:prstGeom prst="roundRect">
            <a:avLst>
              <a:gd name="adj" fmla="val 16667"/>
            </a:avLst>
          </a:prstGeom>
          <a:solidFill>
            <a:schemeClr val="tx2"/>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p>
            <a:r>
              <a:rPr lang="en-US" sz="2000" b="1">
                <a:solidFill>
                  <a:schemeClr val="bg1"/>
                </a:solidFill>
              </a:rPr>
              <a:t>Performance Standards</a:t>
            </a:r>
          </a:p>
        </p:txBody>
      </p:sp>
      <p:sp>
        <p:nvSpPr>
          <p:cNvPr id="13318" name="AutoShape 8"/>
          <p:cNvSpPr>
            <a:spLocks noChangeArrowheads="1"/>
          </p:cNvSpPr>
          <p:nvPr/>
        </p:nvSpPr>
        <p:spPr bwMode="auto">
          <a:xfrm>
            <a:off x="914400" y="2819400"/>
            <a:ext cx="4038600" cy="304800"/>
          </a:xfrm>
          <a:prstGeom prst="roundRect">
            <a:avLst>
              <a:gd name="adj" fmla="val 16667"/>
            </a:avLst>
          </a:prstGeom>
          <a:solidFill>
            <a:schemeClr val="tx2"/>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p>
            <a:r>
              <a:rPr lang="en-US" sz="2000" b="1">
                <a:solidFill>
                  <a:schemeClr val="bg1"/>
                </a:solidFill>
              </a:rPr>
              <a:t>Content</a:t>
            </a:r>
          </a:p>
        </p:txBody>
      </p:sp>
      <p:sp>
        <p:nvSpPr>
          <p:cNvPr id="13319" name="AutoShape 8"/>
          <p:cNvSpPr>
            <a:spLocks noChangeArrowheads="1"/>
          </p:cNvSpPr>
          <p:nvPr/>
        </p:nvSpPr>
        <p:spPr bwMode="auto">
          <a:xfrm>
            <a:off x="930275" y="2133600"/>
            <a:ext cx="4038600" cy="304800"/>
          </a:xfrm>
          <a:prstGeom prst="roundRect">
            <a:avLst>
              <a:gd name="adj" fmla="val 16667"/>
            </a:avLst>
          </a:prstGeom>
          <a:solidFill>
            <a:schemeClr val="tx2"/>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p>
            <a:r>
              <a:rPr lang="en-US" sz="2000" b="1">
                <a:solidFill>
                  <a:schemeClr val="bg1"/>
                </a:solidFill>
              </a:rPr>
              <a:t>Platform</a:t>
            </a:r>
          </a:p>
        </p:txBody>
      </p:sp>
      <p:sp>
        <p:nvSpPr>
          <p:cNvPr id="13320" name="AutoShape 8"/>
          <p:cNvSpPr>
            <a:spLocks noChangeArrowheads="1"/>
          </p:cNvSpPr>
          <p:nvPr/>
        </p:nvSpPr>
        <p:spPr bwMode="auto">
          <a:xfrm>
            <a:off x="914400" y="1524000"/>
            <a:ext cx="4038600" cy="304800"/>
          </a:xfrm>
          <a:prstGeom prst="roundRect">
            <a:avLst>
              <a:gd name="adj" fmla="val 16667"/>
            </a:avLst>
          </a:prstGeom>
          <a:solidFill>
            <a:schemeClr val="tx2"/>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p>
            <a:r>
              <a:rPr lang="en-US" sz="2000" b="1">
                <a:solidFill>
                  <a:schemeClr val="bg1"/>
                </a:solidFill>
              </a:rPr>
              <a:t>Launch</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
          <p:cNvSpPr>
            <a:spLocks noGrp="1"/>
          </p:cNvSpPr>
          <p:nvPr>
            <p:ph type="body" sz="quarter" idx="10"/>
          </p:nvPr>
        </p:nvSpPr>
        <p:spPr bwMode="auto">
          <a:xfrm>
            <a:off x="3048000" y="990600"/>
            <a:ext cx="5410200" cy="492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spcAft>
                <a:spcPts val="600"/>
              </a:spcAft>
              <a:buFont typeface="Arial" charset="0"/>
              <a:buNone/>
            </a:pPr>
            <a:endParaRPr lang="en-US" smtClean="0">
              <a:cs typeface="Arial Bold" pitchFamily="34" charset="0"/>
            </a:endParaRPr>
          </a:p>
          <a:p>
            <a:pPr marL="0" indent="0">
              <a:spcBef>
                <a:spcPct val="0"/>
              </a:spcBef>
              <a:spcAft>
                <a:spcPts val="600"/>
              </a:spcAft>
              <a:buFont typeface="Arial" charset="0"/>
              <a:buNone/>
            </a:pPr>
            <a:r>
              <a:rPr lang="en-US" smtClean="0">
                <a:cs typeface="Arial Bold" pitchFamily="34" charset="0"/>
              </a:rPr>
              <a:t>65% of jobs will require more than a high school diploma</a:t>
            </a:r>
          </a:p>
          <a:p>
            <a:pPr marL="0" indent="0">
              <a:spcBef>
                <a:spcPct val="0"/>
              </a:spcBef>
              <a:spcAft>
                <a:spcPts val="600"/>
              </a:spcAft>
              <a:buFont typeface="Arial" charset="0"/>
              <a:buNone/>
            </a:pPr>
            <a:endParaRPr lang="en-US" smtClean="0">
              <a:cs typeface="Arial Bold" pitchFamily="34" charset="0"/>
            </a:endParaRPr>
          </a:p>
          <a:p>
            <a:pPr marL="0" indent="0">
              <a:spcBef>
                <a:spcPct val="0"/>
              </a:spcBef>
              <a:spcAft>
                <a:spcPts val="600"/>
              </a:spcAft>
              <a:buFont typeface="Arial" charset="0"/>
              <a:buNone/>
            </a:pPr>
            <a:r>
              <a:rPr lang="en-US" smtClean="0">
                <a:cs typeface="Arial Bold" pitchFamily="34" charset="0"/>
              </a:rPr>
              <a:t>Technology skills are a must </a:t>
            </a:r>
          </a:p>
          <a:p>
            <a:pPr marL="0" indent="0">
              <a:spcBef>
                <a:spcPct val="0"/>
              </a:spcBef>
              <a:spcAft>
                <a:spcPts val="600"/>
              </a:spcAft>
              <a:buFont typeface="Arial" charset="0"/>
              <a:buNone/>
            </a:pPr>
            <a:endParaRPr lang="en-US" smtClean="0">
              <a:cs typeface="Arial Bold" pitchFamily="34" charset="0"/>
            </a:endParaRPr>
          </a:p>
          <a:p>
            <a:pPr marL="0" indent="0">
              <a:spcBef>
                <a:spcPct val="0"/>
              </a:spcBef>
              <a:spcAft>
                <a:spcPts val="600"/>
              </a:spcAft>
              <a:buFont typeface="Arial" charset="0"/>
              <a:buNone/>
            </a:pPr>
            <a:r>
              <a:rPr lang="en-US" smtClean="0">
                <a:cs typeface="Arial Bold" pitchFamily="34" charset="0"/>
              </a:rPr>
              <a:t>The GED</a:t>
            </a:r>
            <a:r>
              <a:rPr lang="en-US" baseline="30000" smtClean="0">
                <a:cs typeface="Arial Bold" pitchFamily="34" charset="0"/>
              </a:rPr>
              <a:t>®</a:t>
            </a:r>
            <a:r>
              <a:rPr lang="en-US" smtClean="0">
                <a:cs typeface="Arial Bold" pitchFamily="34" charset="0"/>
              </a:rPr>
              <a:t> test credential must have value for adult learners, employers, and postsecondary institutions</a:t>
            </a:r>
          </a:p>
        </p:txBody>
      </p:sp>
      <p:sp>
        <p:nvSpPr>
          <p:cNvPr id="14339"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smtClean="0">
                <a:solidFill>
                  <a:srgbClr val="00729A"/>
                </a:solidFill>
                <a:latin typeface="Arial" charset="0"/>
                <a:cs typeface="Arial Bold" pitchFamily="34" charset="0"/>
              </a:rPr>
              <a:t>A New GED</a:t>
            </a:r>
            <a:r>
              <a:rPr lang="en-US" sz="3200" baseline="30000" smtClean="0">
                <a:cs typeface="Arial Bold" pitchFamily="34" charset="0"/>
              </a:rPr>
              <a:t>®</a:t>
            </a:r>
            <a:r>
              <a:rPr lang="en-US" sz="3200" smtClean="0">
                <a:solidFill>
                  <a:srgbClr val="00729A"/>
                </a:solidFill>
                <a:latin typeface="Arial" charset="0"/>
                <a:cs typeface="Arial Bold" pitchFamily="34" charset="0"/>
              </a:rPr>
              <a:t> Test in 2014: Why? </a:t>
            </a:r>
            <a:endParaRPr lang="en-US" sz="3200" smtClean="0">
              <a:cs typeface="Arial Bold" pitchFamily="34" charset="0"/>
            </a:endParaRP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6EAF305-95E5-48F9-88D8-BF22C73723B3}" type="slidenum">
              <a:rPr lang="en-US" smtClean="0">
                <a:solidFill>
                  <a:srgbClr val="898989"/>
                </a:solidFill>
              </a:rPr>
              <a:pPr eaLnBrk="1" hangingPunct="1"/>
              <a:t>7</a:t>
            </a:fld>
            <a:endParaRPr lang="en-US" smtClean="0">
              <a:solidFill>
                <a:srgbClr val="898989"/>
              </a:solidFill>
            </a:endParaRPr>
          </a:p>
        </p:txBody>
      </p:sp>
      <p:pic>
        <p:nvPicPr>
          <p:cNvPr id="14341" name="Picture 5" descr="Screen shot 2012-06-07 at 5.26.3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1839913" cy="4876800"/>
          </a:xfrm>
          <a:prstGeom prst="rect">
            <a:avLst/>
          </a:prstGeom>
          <a:noFill/>
          <a:ln>
            <a:noFill/>
          </a:ln>
          <a:effectLst>
            <a:outerShdw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7"/>
          <p:cNvSpPr>
            <a:spLocks noGrp="1"/>
          </p:cNvSpPr>
          <p:nvPr>
            <p:ph type="body" sz="quarter" idx="10"/>
          </p:nvPr>
        </p:nvSpPr>
        <p:spPr bwMode="auto">
          <a:xfrm>
            <a:off x="838200" y="1219200"/>
            <a:ext cx="7953375" cy="4038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70000"/>
              </a:lnSpc>
              <a:spcBef>
                <a:spcPts val="1800"/>
              </a:spcBef>
              <a:buFont typeface="Arial" charset="0"/>
              <a:buNone/>
              <a:defRPr/>
            </a:pPr>
            <a:r>
              <a:rPr lang="en-US" dirty="0" smtClean="0">
                <a:cs typeface="Arial Bold" pitchFamily="34" charset="0"/>
              </a:rPr>
              <a:t>	</a:t>
            </a:r>
          </a:p>
          <a:p>
            <a:pPr>
              <a:lnSpc>
                <a:spcPct val="70000"/>
              </a:lnSpc>
              <a:spcBef>
                <a:spcPts val="1800"/>
              </a:spcBef>
              <a:defRPr/>
            </a:pPr>
            <a:r>
              <a:rPr lang="en-US" dirty="0" smtClean="0">
                <a:cs typeface="Arial Bold" pitchFamily="34" charset="0"/>
              </a:rPr>
              <a:t>About 7 Hours of testing time</a:t>
            </a:r>
          </a:p>
          <a:p>
            <a:pPr lvl="1">
              <a:lnSpc>
                <a:spcPct val="70000"/>
              </a:lnSpc>
              <a:spcBef>
                <a:spcPts val="1800"/>
              </a:spcBef>
              <a:defRPr/>
            </a:pPr>
            <a:r>
              <a:rPr lang="en-US" dirty="0" smtClean="0">
                <a:cs typeface="Arial Bold" pitchFamily="34" charset="0"/>
              </a:rPr>
              <a:t>Reasoning through Language Arts: 150 minutes (including 10 minute break)</a:t>
            </a:r>
          </a:p>
          <a:p>
            <a:pPr lvl="1">
              <a:lnSpc>
                <a:spcPct val="70000"/>
              </a:lnSpc>
              <a:spcBef>
                <a:spcPts val="1800"/>
              </a:spcBef>
              <a:defRPr/>
            </a:pPr>
            <a:r>
              <a:rPr lang="en-US" dirty="0" smtClean="0">
                <a:cs typeface="Arial Bold" pitchFamily="34" charset="0"/>
              </a:rPr>
              <a:t>Mathematical reasoning: 90 minutes</a:t>
            </a:r>
          </a:p>
          <a:p>
            <a:pPr lvl="1">
              <a:lnSpc>
                <a:spcPct val="70000"/>
              </a:lnSpc>
              <a:spcBef>
                <a:spcPts val="1800"/>
              </a:spcBef>
              <a:defRPr/>
            </a:pPr>
            <a:r>
              <a:rPr lang="en-US" dirty="0" smtClean="0">
                <a:cs typeface="Arial Bold" pitchFamily="34" charset="0"/>
              </a:rPr>
              <a:t>Science: 90 minutes</a:t>
            </a:r>
          </a:p>
          <a:p>
            <a:pPr lvl="1">
              <a:lnSpc>
                <a:spcPct val="70000"/>
              </a:lnSpc>
              <a:spcBef>
                <a:spcPts val="1800"/>
              </a:spcBef>
              <a:defRPr/>
            </a:pPr>
            <a:r>
              <a:rPr lang="en-US" dirty="0" smtClean="0">
                <a:cs typeface="Arial Bold" pitchFamily="34" charset="0"/>
              </a:rPr>
              <a:t>Social Studies: 90 minutes</a:t>
            </a:r>
          </a:p>
          <a:p>
            <a:pPr lvl="1">
              <a:lnSpc>
                <a:spcPct val="70000"/>
              </a:lnSpc>
              <a:spcBef>
                <a:spcPts val="1800"/>
              </a:spcBef>
              <a:defRPr/>
            </a:pPr>
            <a:r>
              <a:rPr lang="en-US" dirty="0" smtClean="0">
                <a:cs typeface="Arial Bold" pitchFamily="34" charset="0"/>
              </a:rPr>
              <a:t>Plus field test items, directions and breaks</a:t>
            </a:r>
          </a:p>
          <a:p>
            <a:pPr>
              <a:lnSpc>
                <a:spcPct val="70000"/>
              </a:lnSpc>
              <a:spcBef>
                <a:spcPts val="1800"/>
              </a:spcBef>
              <a:defRPr/>
            </a:pPr>
            <a:r>
              <a:rPr lang="en-US" dirty="0" smtClean="0">
                <a:cs typeface="Arial Bold" pitchFamily="34" charset="0"/>
              </a:rPr>
              <a:t>Standardized delivery on computer, in a testing center</a:t>
            </a:r>
          </a:p>
          <a:p>
            <a:pPr>
              <a:lnSpc>
                <a:spcPct val="90000"/>
              </a:lnSpc>
              <a:defRPr/>
            </a:pPr>
            <a:endParaRPr lang="en-US" dirty="0" smtClean="0">
              <a:cs typeface="Arial Bold" pitchFamily="34" charset="0"/>
            </a:endParaRPr>
          </a:p>
        </p:txBody>
      </p:sp>
      <p:sp>
        <p:nvSpPr>
          <p:cNvPr id="15363" name="Title 3"/>
          <p:cNvSpPr>
            <a:spLocks noGrp="1"/>
          </p:cNvSpPr>
          <p:nvPr>
            <p:ph type="title"/>
          </p:nvPr>
        </p:nvSpPr>
        <p:spPr bwMode="auto">
          <a:xfrm>
            <a:off x="736600" y="304800"/>
            <a:ext cx="8102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smtClean="0">
                <a:cs typeface="Arial Bold" pitchFamily="34" charset="0"/>
              </a:rPr>
              <a:t>What will the 2014 GED</a:t>
            </a:r>
            <a:r>
              <a:rPr lang="en-US" sz="3200" baseline="30000" smtClean="0">
                <a:cs typeface="Arial Bold" pitchFamily="34" charset="0"/>
              </a:rPr>
              <a:t>®</a:t>
            </a:r>
            <a:r>
              <a:rPr lang="en-US" sz="3200" smtClean="0">
                <a:cs typeface="Arial Bold" pitchFamily="34" charset="0"/>
              </a:rPr>
              <a:t> Test Look Like?</a:t>
            </a:r>
          </a:p>
        </p:txBody>
      </p:sp>
      <p:sp>
        <p:nvSpPr>
          <p:cNvPr id="1536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19AA234-DAFE-409F-BC4B-3A70CE24157F}" type="slidenum">
              <a:rPr lang="en-US" smtClean="0">
                <a:solidFill>
                  <a:srgbClr val="898989"/>
                </a:solidFill>
              </a:rPr>
              <a:pPr eaLnBrk="1" hangingPunct="1"/>
              <a:t>8</a:t>
            </a:fld>
            <a:endParaRPr lang="en-US" smtClean="0">
              <a:solidFill>
                <a:srgbClr val="898989"/>
              </a:solidFill>
            </a:endParaRPr>
          </a:p>
        </p:txBody>
      </p:sp>
      <p:sp>
        <p:nvSpPr>
          <p:cNvPr id="15365" name="Text Placeholder 1"/>
          <p:cNvSpPr txBox="1">
            <a:spLocks/>
          </p:cNvSpPr>
          <p:nvPr/>
        </p:nvSpPr>
        <p:spPr bwMode="auto">
          <a:xfrm>
            <a:off x="776288" y="1101725"/>
            <a:ext cx="8258175"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2">
              <a:lnSpc>
                <a:spcPct val="80000"/>
              </a:lnSpc>
              <a:spcBef>
                <a:spcPts val="1200"/>
              </a:spcBef>
            </a:pPr>
            <a:endParaRPr lang="en-US" sz="1400">
              <a:cs typeface="Arial Bold" pitchFamily="34" charset="0"/>
            </a:endParaRPr>
          </a:p>
          <a:p>
            <a:pPr>
              <a:lnSpc>
                <a:spcPct val="80000"/>
              </a:lnSpc>
              <a:spcBef>
                <a:spcPct val="20000"/>
              </a:spcBef>
              <a:buFont typeface="Arial" charset="0"/>
              <a:buChar char="•"/>
            </a:pPr>
            <a:endParaRPr lang="en-US" sz="1500">
              <a:cs typeface="Arial Bol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bwMode="auto">
          <a:xfrm>
            <a:off x="838200" y="355600"/>
            <a:ext cx="795337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smtClean="0">
                <a:cs typeface="Arial Bold" pitchFamily="34" charset="0"/>
              </a:rPr>
              <a:t>The Big Picture: 2002 versus 2014</a:t>
            </a:r>
          </a:p>
        </p:txBody>
      </p:sp>
      <p:sp>
        <p:nvSpPr>
          <p:cNvPr id="1638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C5F0834-3FF6-411A-BE76-2930384E1FA4}" type="slidenum">
              <a:rPr lang="en-US" smtClean="0">
                <a:solidFill>
                  <a:srgbClr val="898989"/>
                </a:solidFill>
              </a:rPr>
              <a:pPr eaLnBrk="1" hangingPunct="1"/>
              <a:t>9</a:t>
            </a:fld>
            <a:endParaRPr lang="en-US" smtClean="0">
              <a:solidFill>
                <a:srgbClr val="898989"/>
              </a:solidFill>
            </a:endParaRPr>
          </a:p>
        </p:txBody>
      </p:sp>
      <p:graphicFrame>
        <p:nvGraphicFramePr>
          <p:cNvPr id="5" name="Table 4"/>
          <p:cNvGraphicFramePr>
            <a:graphicFrameLocks noGrp="1"/>
          </p:cNvGraphicFramePr>
          <p:nvPr/>
        </p:nvGraphicFramePr>
        <p:xfrm>
          <a:off x="762000" y="1219200"/>
          <a:ext cx="7924800" cy="4337060"/>
        </p:xfrm>
        <a:graphic>
          <a:graphicData uri="http://schemas.openxmlformats.org/drawingml/2006/table">
            <a:tbl>
              <a:tblPr/>
              <a:tblGrid>
                <a:gridCol w="2641600"/>
                <a:gridCol w="2641600"/>
                <a:gridCol w="2641600"/>
              </a:tblGrid>
              <a:tr h="36577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a typeface="ＭＳ Ｐゴシック" pitchFamily="34" charset="-128"/>
                      </a:endParaRP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ＭＳ Ｐゴシック" pitchFamily="34" charset="-128"/>
                        </a:rPr>
                        <a:t>2002</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ＭＳ Ｐゴシック" pitchFamily="34" charset="-128"/>
                        </a:rPr>
                        <a:t>2014</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1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Delivery mode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Paper only</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Computer only</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r>
              <a:tr h="731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Test basis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Bold" pitchFamily="34" charset="0"/>
                        </a:rPr>
                        <a:t>Prevailing HS curriculum and performance standard</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34" charset="-128"/>
                          <a:cs typeface="Arial Bold" pitchFamily="34" charset="0"/>
                        </a:rPr>
                        <a:t>Content and Performance based on College and Career Readiness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r>
              <a:tr h="9449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Item type(s)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Bold" pitchFamily="34" charset="0"/>
                        </a:rPr>
                        <a:t>100% multiple choice plus an essay based on personal experience or opinion</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Bold" pitchFamily="34" charset="0"/>
                        </a:rPr>
                        <a:t>Multiple choice (more than 50%) plus technologically enhanced items and evidence-based writing</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r>
              <a:tr h="4191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Guiding principle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Bloom’s Taxonomy</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Webb’s Depth of Knowledge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r>
              <a:tr h="4191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Science &amp; SS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Largely reading tests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Content knowledge required</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r>
              <a:tr h="10604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rPr>
                        <a:t>Language Arts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Bold" pitchFamily="34" charset="0"/>
                        </a:rPr>
                        <a:t>Two tests: Reading and writing</a:t>
                      </a:r>
                      <a:endParaRPr kumimoji="0" lang="en-US" sz="1400" b="0" i="0" u="none" strike="noStrike" cap="none" normalizeH="0" baseline="0" smtClean="0">
                        <a:ln>
                          <a:noFill/>
                        </a:ln>
                        <a:solidFill>
                          <a:srgbClr val="000000"/>
                        </a:solidFill>
                        <a:effectLst/>
                        <a:latin typeface="Arial" charset="0"/>
                        <a:ea typeface="ＭＳ Ｐゴシック" pitchFamily="34" charset="-128"/>
                      </a:endParaRP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34" charset="-128"/>
                          <a:cs typeface="Arial Bold" pitchFamily="34" charset="0"/>
                        </a:rPr>
                        <a:t>RLA (an integrated approach to reading &amp; writing about what is read)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ＭＳ Ｐゴシック" pitchFamily="34" charset="-128"/>
                      </a:endParaRP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GEDTS Theme">
  <a:themeElements>
    <a:clrScheme name="GEDTS">
      <a:dk1>
        <a:sysClr val="windowText" lastClr="000000"/>
      </a:dk1>
      <a:lt1>
        <a:sysClr val="window" lastClr="FFFFFF"/>
      </a:lt1>
      <a:dk2>
        <a:srgbClr val="0084A9"/>
      </a:dk2>
      <a:lt2>
        <a:srgbClr val="FFFFFF"/>
      </a:lt2>
      <a:accent1>
        <a:srgbClr val="0084A9"/>
      </a:accent1>
      <a:accent2>
        <a:srgbClr val="0084A9"/>
      </a:accent2>
      <a:accent3>
        <a:srgbClr val="BCE4E5"/>
      </a:accent3>
      <a:accent4>
        <a:srgbClr val="BCE4E5"/>
      </a:accent4>
      <a:accent5>
        <a:srgbClr val="27BDBE"/>
      </a:accent5>
      <a:accent6>
        <a:srgbClr val="FFD65C"/>
      </a:accent6>
      <a:hlink>
        <a:srgbClr val="0084A9"/>
      </a:hlink>
      <a:folHlink>
        <a:srgbClr val="27BDBE"/>
      </a:folHlink>
    </a:clrScheme>
    <a:fontScheme name="GED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4277</TotalTime>
  <Words>1440</Words>
  <Application>Microsoft Office PowerPoint</Application>
  <PresentationFormat>On-screen Show (4:3)</PresentationFormat>
  <Paragraphs>274</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GEDTS Theme</vt:lpstr>
      <vt:lpstr>Preparing Adult Learners for Success   </vt:lpstr>
      <vt:lpstr>What’s driving   GED Testing Service?</vt:lpstr>
      <vt:lpstr>GED® Testing Program</vt:lpstr>
      <vt:lpstr>Why Test on Computer?</vt:lpstr>
      <vt:lpstr>CBT is LIVE in 43 jurisdictions including the District of Columbia &amp; American Samoa CBT is live in Corrections in 4 jurisdictions </vt:lpstr>
      <vt:lpstr>The new GED® Test: Key facts</vt:lpstr>
      <vt:lpstr>A New GED® Test in 2014: Why? </vt:lpstr>
      <vt:lpstr>What will the 2014 GED® Test Look Like?</vt:lpstr>
      <vt:lpstr>The Big Picture: 2002 versus 2014</vt:lpstr>
      <vt:lpstr>2014 Item Types</vt:lpstr>
      <vt:lpstr>The Results Are In</vt:lpstr>
      <vt:lpstr>Testing on Computer- First Year Results</vt:lpstr>
      <vt:lpstr>The New Math Test</vt:lpstr>
      <vt:lpstr>PowerPoint Presentation</vt:lpstr>
      <vt:lpstr>What Test-takers are Saying…</vt:lpstr>
      <vt:lpstr>What do Test-takers Think?</vt:lpstr>
      <vt:lpstr>Second Shot Promotion</vt:lpstr>
      <vt:lpstr>Second Shot Promotion</vt:lpstr>
      <vt:lpstr>PowerPoint Presentation</vt:lpstr>
      <vt:lpstr>What are the Criteria to Become a Test Center?  </vt:lpstr>
      <vt:lpstr>Benefits for Computer Based Test Centers</vt:lpstr>
      <vt:lpstr>The 5 Steps to Becoming a Test Center</vt:lpstr>
      <vt:lpstr>The 5 Steps to Becoming a Test Center</vt:lpstr>
      <vt:lpstr>The 5 Steps to Becoming a Test Center</vt:lpstr>
      <vt:lpstr>Pearson VUE Administrator/Proctor</vt:lpstr>
      <vt:lpstr>Test Center Administrator/Proctor</vt:lpstr>
      <vt:lpstr>Video Surveillance</vt:lpstr>
      <vt:lpstr>Proctor Inside of the Testing Room </vt:lpstr>
      <vt:lpstr>ESP Equipment</vt:lpstr>
      <vt:lpstr>Test Scheduling</vt:lpstr>
      <vt:lpstr>Resources</vt:lpstr>
      <vt:lpstr>www.GEDtestingservice.com</vt:lpstr>
      <vt:lpstr>Additional Resources</vt:lpstr>
      <vt:lpstr>Thank you!   </vt:lpstr>
    </vt:vector>
  </TitlesOfParts>
  <Company>American Council 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brownc</dc:creator>
  <cp:lastModifiedBy>Phillips, Tabatha</cp:lastModifiedBy>
  <cp:revision>136</cp:revision>
  <cp:lastPrinted>2012-06-11T16:51:12Z</cp:lastPrinted>
  <dcterms:created xsi:type="dcterms:W3CDTF">2013-02-12T17:04:55Z</dcterms:created>
  <dcterms:modified xsi:type="dcterms:W3CDTF">2013-03-13T18:36:11Z</dcterms:modified>
</cp:coreProperties>
</file>