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98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6" r:id="rId111"/>
    <p:sldId id="365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99" r:id="rId133"/>
    <p:sldId id="388" r:id="rId134"/>
    <p:sldId id="389" r:id="rId135"/>
    <p:sldId id="390" r:id="rId136"/>
    <p:sldId id="392" r:id="rId137"/>
    <p:sldId id="393" r:id="rId138"/>
    <p:sldId id="394" r:id="rId139"/>
    <p:sldId id="395" r:id="rId140"/>
    <p:sldId id="396" r:id="rId141"/>
    <p:sldId id="391" r:id="rId142"/>
    <p:sldId id="397" r:id="rId1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28CF69B-18C7-4FC3-96B1-B2566F4761F1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98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6"/>
            <p14:sldId id="365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1"/>
            <p14:sldId id="382"/>
            <p14:sldId id="383"/>
            <p14:sldId id="384"/>
            <p14:sldId id="385"/>
            <p14:sldId id="386"/>
            <p14:sldId id="387"/>
            <p14:sldId id="399"/>
            <p14:sldId id="388"/>
            <p14:sldId id="389"/>
            <p14:sldId id="390"/>
            <p14:sldId id="392"/>
            <p14:sldId id="393"/>
            <p14:sldId id="394"/>
            <p14:sldId id="395"/>
            <p14:sldId id="396"/>
            <p14:sldId id="391"/>
            <p14:sldId id="39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-102" y="-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3/18/2015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3/18/2015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3/18/2015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3/18/2015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3/18/2015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533331" y="177282"/>
            <a:ext cx="9144000" cy="301544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COLLEGE HEIGHTS</a:t>
            </a:r>
            <a:br>
              <a:rPr lang="en-US" dirty="0" smtClean="0"/>
            </a:br>
            <a:r>
              <a:rPr lang="en-US" dirty="0" smtClean="0"/>
              <a:t>WEATHER INSTRUMENT</a:t>
            </a:r>
            <a:br>
              <a:rPr lang="en-US" dirty="0" smtClean="0"/>
            </a:br>
            <a:r>
              <a:rPr lang="en-US" dirty="0" smtClean="0"/>
              <a:t>MUSEUM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533331" y="3661991"/>
            <a:ext cx="9144000" cy="3196009"/>
          </a:xfrm>
        </p:spPr>
        <p:txBody>
          <a:bodyPr/>
          <a:lstStyle/>
          <a:p>
            <a:pPr algn="ctr"/>
            <a:r>
              <a:rPr lang="en-US" dirty="0" smtClean="0"/>
              <a:t>Dr. L. Michael </a:t>
            </a:r>
            <a:r>
              <a:rPr lang="en-US" dirty="0" err="1" smtClean="0"/>
              <a:t>Trapasso</a:t>
            </a:r>
            <a:r>
              <a:rPr lang="en-US" dirty="0" smtClean="0"/>
              <a:t>, Curator</a:t>
            </a:r>
          </a:p>
          <a:p>
            <a:pPr algn="ctr"/>
            <a:r>
              <a:rPr lang="en-US" dirty="0" smtClean="0"/>
              <a:t>E-mail:  Michael.trapasso@wku.edu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Department of Geography and Geology</a:t>
            </a:r>
          </a:p>
          <a:p>
            <a:pPr algn="ctr"/>
            <a:r>
              <a:rPr lang="en-US" dirty="0" smtClean="0"/>
              <a:t>Western Kentucky University</a:t>
            </a:r>
          </a:p>
          <a:p>
            <a:pPr algn="ctr"/>
            <a:r>
              <a:rPr lang="en-US" dirty="0" smtClean="0"/>
              <a:t>1906 College Heights Boulevard #31066</a:t>
            </a:r>
          </a:p>
          <a:p>
            <a:pPr algn="ctr"/>
            <a:r>
              <a:rPr lang="en-US" dirty="0" smtClean="0"/>
              <a:t>Bowling Green, KY  42101-1066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91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2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9636700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4344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351415213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05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78181272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7798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51058171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101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153068607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4344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275332692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34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48446341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6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08615179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5496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527260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84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5194541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9740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99453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5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32462811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25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57595790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39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56411523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73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79389930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79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70739163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9739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84443508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7867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387851226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91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409296889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76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37491944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81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6509499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76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643493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905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07307031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62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18599247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3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86635130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2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13393790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45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44097403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3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91778172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71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08838098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39480841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76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23502574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30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76742643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4413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3755692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5" y="-86201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98231468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3554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296328834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5495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416164190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2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58542907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83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408252207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74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03148188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9379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192845136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96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2086059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64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05243997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72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97496771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3554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284962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4481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96472319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2403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306397085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18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49611863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77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177438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61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597227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78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450754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08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622142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59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613435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408398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65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4286326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82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55881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89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504906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4052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54464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5135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3220010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30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690555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06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351735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74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904384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2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309300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0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811573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69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489435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69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561922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78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338834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1681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2387225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3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467495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04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4133148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25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1615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71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274092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74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319530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2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5854793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0530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37011392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72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596246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39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2750648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5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0318649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8588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28315858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13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8874616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67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6032279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67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7303217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69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235314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3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7703895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78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40327438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06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40281470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7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659467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91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0704561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8588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4688215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7798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36026751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5857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34673154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3984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20412113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79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9109882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30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40211070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2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9135532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00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6899596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96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9953370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13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28825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0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611320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9311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10930964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30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9936440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12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3113976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18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1093731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24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715683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25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1412671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13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6722638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64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2497108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89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9685883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8159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3231717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52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1913326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1320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3359694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61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2109510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60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9067469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79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4405956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6579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18643423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1613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22649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28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5267392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44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6139171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81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4386085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57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399355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8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3112112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72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6595958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2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4388517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69" y="11151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9703257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87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4035212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17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6745329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3193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13768378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0462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32749697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2403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14414653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2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13585542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8159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3050664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05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6943602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3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4566877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27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4721480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25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993041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81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3214027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35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2011057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82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95505808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0530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19158387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54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353518991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28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23614545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7438" y="1143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33542597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147</TotalTime>
  <Words>32</Words>
  <Application>Microsoft Office PowerPoint</Application>
  <PresentationFormat>Custom</PresentationFormat>
  <Paragraphs>8</Paragraphs>
  <Slides>142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size="143" baseType="lpstr">
      <vt:lpstr>Ion</vt:lpstr>
      <vt:lpstr>COLLEGE HEIGHTS WEATHER INSTRUMENT MUSEUM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Kentucky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HEIGHTS WEATHER INSTRUMENT MUSEUM</dc:title>
  <dc:creator>Cary, Kevin</dc:creator>
  <cp:lastModifiedBy>Keeling, David</cp:lastModifiedBy>
  <cp:revision>27</cp:revision>
  <dcterms:created xsi:type="dcterms:W3CDTF">2015-03-12T18:30:53Z</dcterms:created>
  <dcterms:modified xsi:type="dcterms:W3CDTF">2015-03-18T12:48:53Z</dcterms:modified>
</cp:coreProperties>
</file>