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6" r:id="rId3"/>
    <p:sldId id="270" r:id="rId4"/>
    <p:sldId id="267" r:id="rId5"/>
    <p:sldId id="269" r:id="rId6"/>
    <p:sldId id="271" r:id="rId7"/>
    <p:sldId id="262" r:id="rId8"/>
    <p:sldId id="272"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247" autoAdjust="0"/>
  </p:normalViewPr>
  <p:slideViewPr>
    <p:cSldViewPr snapToGrid="0">
      <p:cViewPr>
        <p:scale>
          <a:sx n="91" d="100"/>
          <a:sy n="91" d="100"/>
        </p:scale>
        <p:origin x="456" y="426"/>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3/17/2026</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840" units="cm"/>
          <inkml:channel name="Y" type="integer" max="1137" units="cm"/>
          <inkml:channel name="T" type="integer" max="2.14748E9" units="dev"/>
        </inkml:traceFormat>
        <inkml:channelProperties>
          <inkml:channelProperty channel="X" name="resolution" value="72.86527" units="1/cm"/>
          <inkml:channelProperty channel="Y" name="resolution" value="38.41216" units="1/cm"/>
          <inkml:channelProperty channel="T" name="resolution" value="1" units="1/dev"/>
        </inkml:channelProperties>
      </inkml:inkSource>
      <inkml:timestamp xml:id="ts0" timeString="2026-03-17T16:30:39.70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31472 17175 0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3/17/2026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dirty="0"/>
          </a:p>
        </p:txBody>
      </p:sp>
    </p:spTree>
    <p:extLst>
      <p:ext uri="{BB962C8B-B14F-4D97-AF65-F5344CB8AC3E}">
        <p14:creationId xmlns:p14="http://schemas.microsoft.com/office/powerpoint/2010/main" val="2288616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F1831-5241-391F-113E-59B8370E4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2581F-B2A7-1C01-C83E-67274C73E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D1A1D2-6C0F-00CB-37BC-C61559CD9CD4}"/>
              </a:ext>
            </a:extLst>
          </p:cNvPr>
          <p:cNvSpPr>
            <a:spLocks noGrp="1"/>
          </p:cNvSpPr>
          <p:nvPr>
            <p:ph type="body" idx="1"/>
          </p:nvPr>
        </p:nvSpPr>
        <p:spPr/>
        <p:txBody>
          <a:bodyPr/>
          <a:lstStyle/>
          <a:p>
            <a:endParaRPr lang="en-US" dirty="0">
              <a:latin typeface="Segoe UI" panose="020B0502040204020203" pitchFamily="34"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9552A76F-7F54-4636-42F4-0D911D8EDF31}"/>
              </a:ext>
            </a:extLst>
          </p:cNvPr>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344594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4224310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BC90-B1D6-36FB-948E-F7C6F82F9F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95A90-75B1-3B86-081D-4ED381DB4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B7E4F-2BDF-5159-36DB-65FA1E7B088E}"/>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0A723325-7C5B-A05A-2015-4E3AFE10B9CA}"/>
              </a:ext>
            </a:extLst>
          </p:cNvPr>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97749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2821326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egoe UI" panose="020B0502040204020203" pitchFamily="34" charset="0"/>
              <a:cs typeface="Segoe UI" panose="020B0502040204020203" pitchFamily="34" charset="0"/>
            </a:endParaRP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Since this research presentation is a result of your hard work and searching, you want to make sure you support the claims or points in your presentation with facts from your research findings.  Make sure you give the author proper credit for helping you share your ideas.  If one of your sources has a video that is relevant to your topic, you can add the video as added support.  Keep in mind the length of the video and the amount of time you have for your presentation.  For a 5 minute speech, the video should be no longer than 30 seconds.  </a:t>
            </a:r>
          </a:p>
          <a:p>
            <a:endParaRPr lang="en-US" dirty="0">
              <a:latin typeface="Segoe UI" panose="020B0502040204020203" pitchFamily="34" charset="0"/>
              <a:cs typeface="Segoe UI" panose="020B0502040204020203" pitchFamily="34" charset="0"/>
            </a:endParaRPr>
          </a:p>
          <a:p>
            <a:r>
              <a:rPr lang="en-US" b="1" i="1" dirty="0">
                <a:latin typeface="Segoe UI" panose="020B0502040204020203" pitchFamily="34" charset="0"/>
                <a:cs typeface="Segoe UI" panose="020B0502040204020203" pitchFamily="34" charset="0"/>
              </a:rPr>
              <a:t>Questions to consider: </a:t>
            </a:r>
          </a:p>
          <a:p>
            <a:pPr marL="228600" indent="-228600">
              <a:buAutoNum type="arabicPeriod"/>
            </a:pPr>
            <a:r>
              <a:rPr lang="en-US" dirty="0">
                <a:latin typeface="Segoe UI" panose="020B0502040204020203" pitchFamily="34" charset="0"/>
                <a:cs typeface="Segoe UI" panose="020B0502040204020203" pitchFamily="34" charset="0"/>
              </a:rPr>
              <a:t>How will you state the author of the source?</a:t>
            </a:r>
          </a:p>
          <a:p>
            <a:pPr marL="228600" indent="-228600">
              <a:buAutoNum type="arabicPeriod"/>
            </a:pPr>
            <a:r>
              <a:rPr lang="en-US" dirty="0">
                <a:latin typeface="Segoe UI" panose="020B0502040204020203" pitchFamily="34" charset="0"/>
                <a:cs typeface="Segoe UI" panose="020B0502040204020203" pitchFamily="34" charset="0"/>
              </a:rPr>
              <a:t>Will you need to cite the source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What are some ways you can engage your audience so they feel like they are a part of the presentation?  Some ideas to consider is by taking a quick poll like: by a show of hands, how many of you think school uniforms are a way to cut down on bullying?  Another suggestion is to have them hold up a certain number of fingers to see if they agree or disagree.  Finally, you can share a story that the audience can relate to that makes them laugh.</a:t>
            </a:r>
          </a:p>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After all the applause, your audience may have some questions.  Be prepared to answer some of their questions by making a list of questions you think they might ask. You may also want to share the presentation with them by providing the link to your presentation, if they want more information.</a:t>
            </a:r>
          </a:p>
        </p:txBody>
      </p:sp>
      <p:sp>
        <p:nvSpPr>
          <p:cNvPr id="4" name="Slide Number Placeholder 3"/>
          <p:cNvSpPr>
            <a:spLocks noGrp="1"/>
          </p:cNvSpPr>
          <p:nvPr>
            <p:ph type="sldNum" sz="quarter" idx="10"/>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1335805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3/17/2026</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3/17/2026</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png"/><Relationship Id="rId3" Type="http://schemas.openxmlformats.org/officeDocument/2006/relationships/hyperlink" Target="mailto:ori@wku.edu" TargetMode="External"/><Relationship Id="rId7" Type="http://schemas.openxmlformats.org/officeDocument/2006/relationships/image" Target="../media/image4.svg"/><Relationship Id="rId12"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609222" cy="1363215"/>
          </a:xfrm>
        </p:spPr>
        <p:txBody>
          <a:bodyPr anchor="t">
            <a:normAutofit/>
          </a:bodyPr>
          <a:lstStyle/>
          <a:p>
            <a:pPr algn="l"/>
            <a:r>
              <a:rPr lang="en-US" sz="4400" dirty="0">
                <a:latin typeface="Franklin Gothic Book" panose="020B0503020102020204" pitchFamily="34" charset="0"/>
                <a:cs typeface="Segoe UI" panose="020B0502040204020203" pitchFamily="34" charset="0"/>
              </a:rPr>
              <a:t>Informed Consent VS Implied Consent</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fontScale="92500" lnSpcReduction="10000"/>
          </a:bodyPr>
          <a:lstStyle/>
          <a:p>
            <a:pPr algn="l"/>
            <a:r>
              <a:rPr lang="en-US" sz="2000" dirty="0">
                <a:latin typeface="Franklin Gothic Book" panose="020B0503020102020204" pitchFamily="34" charset="0"/>
              </a:rPr>
              <a:t>For Questions, please contact WKU Office of Research Integrity at </a:t>
            </a:r>
            <a:r>
              <a:rPr lang="en-US" sz="2000" dirty="0">
                <a:latin typeface="Franklin Gothic Book" panose="020B0503020102020204" pitchFamily="34" charset="0"/>
                <a:hlinkClick r:id="rId3"/>
              </a:rPr>
              <a:t>ori@wku.edu</a:t>
            </a:r>
            <a:endParaRPr lang="en-US" sz="2000" dirty="0">
              <a:latin typeface="Franklin Gothic Book" panose="020B0503020102020204" pitchFamily="34" charset="0"/>
            </a:endParaRP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80302" y="1293093"/>
            <a:ext cx="1827742" cy="1827742"/>
          </a:xfrm>
          <a:prstGeom prst="rect">
            <a:avLst/>
          </a:prstGeom>
        </p:spPr>
      </p:pic>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0924" y="3621724"/>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25024" y="327889"/>
            <a:ext cx="2260711" cy="2260711"/>
          </a:xfrm>
          <a:prstGeom prst="rect">
            <a:avLst/>
          </a:prstGeom>
        </p:spPr>
      </p:pic>
      <mc:AlternateContent xmlns:mc="http://schemas.openxmlformats.org/markup-compatibility/2006">
        <mc:Choice xmlns:p14="http://schemas.microsoft.com/office/powerpoint/2010/main" Requires="p14">
          <p:contentPart p14:bwMode="auto" r:id="rId12">
            <p14:nvContentPartPr>
              <p14:cNvPr id="20" name="Ink 19">
                <a:extLst>
                  <a:ext uri="{FF2B5EF4-FFF2-40B4-BE49-F238E27FC236}">
                    <a16:creationId xmlns:a16="http://schemas.microsoft.com/office/drawing/2014/main" id="{0B11622D-2477-9649-EA57-F0805957FE92}"/>
                  </a:ext>
                </a:extLst>
              </p14:cNvPr>
              <p14:cNvContentPartPr/>
              <p14:nvPr/>
            </p14:nvContentPartPr>
            <p14:xfrm>
              <a:off x="11329920" y="6183000"/>
              <a:ext cx="360" cy="360"/>
            </p14:xfrm>
          </p:contentPart>
        </mc:Choice>
        <mc:Fallback>
          <p:pic>
            <p:nvPicPr>
              <p:cNvPr id="20" name="Ink 19">
                <a:extLst>
                  <a:ext uri="{FF2B5EF4-FFF2-40B4-BE49-F238E27FC236}">
                    <a16:creationId xmlns:a16="http://schemas.microsoft.com/office/drawing/2014/main" id="{0B11622D-2477-9649-EA57-F0805957FE92}"/>
                  </a:ext>
                </a:extLst>
              </p:cNvPr>
              <p:cNvPicPr/>
              <p:nvPr/>
            </p:nvPicPr>
            <p:blipFill>
              <a:blip r:embed="rId13"/>
              <a:stretch>
                <a:fillRect/>
              </a:stretch>
            </p:blipFill>
            <p:spPr>
              <a:xfrm>
                <a:off x="11314080" y="6119640"/>
                <a:ext cx="31680" cy="127080"/>
              </a:xfrm>
              <a:prstGeom prst="rect">
                <a:avLst/>
              </a:prstGeom>
            </p:spPr>
          </p:pic>
        </mc:Fallback>
      </mc:AlternateContent>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19146"/>
    </mc:Choice>
    <mc:Fallback>
      <p:transition spd="slow" advTm="1914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6" name="Freeform: Shape 15">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5D43DDA-E410-50F9-2E0F-CD0F114DBF41}"/>
              </a:ext>
            </a:extLst>
          </p:cNvPr>
          <p:cNvSpPr>
            <a:spLocks noGrp="1"/>
          </p:cNvSpPr>
          <p:nvPr>
            <p:ph type="title"/>
          </p:nvPr>
        </p:nvSpPr>
        <p:spPr>
          <a:xfrm>
            <a:off x="3027924" y="991261"/>
            <a:ext cx="5754696" cy="1837349"/>
          </a:xfrm>
        </p:spPr>
        <p:txBody>
          <a:bodyPr>
            <a:normAutofit/>
          </a:bodyPr>
          <a:lstStyle/>
          <a:p>
            <a:pPr algn="ctr"/>
            <a:r>
              <a:rPr lang="en-US" sz="3600" dirty="0">
                <a:solidFill>
                  <a:schemeClr val="tx2"/>
                </a:solidFill>
              </a:rPr>
              <a:t>Questions?</a:t>
            </a:r>
          </a:p>
        </p:txBody>
      </p:sp>
      <p:sp>
        <p:nvSpPr>
          <p:cNvPr id="6" name="Content Placeholder 5">
            <a:extLst>
              <a:ext uri="{FF2B5EF4-FFF2-40B4-BE49-F238E27FC236}">
                <a16:creationId xmlns:a16="http://schemas.microsoft.com/office/drawing/2014/main" id="{6681F3B0-D9BA-6D40-FF73-38DFFAAE20FF}"/>
              </a:ext>
            </a:extLst>
          </p:cNvPr>
          <p:cNvSpPr>
            <a:spLocks noGrp="1"/>
          </p:cNvSpPr>
          <p:nvPr>
            <p:ph idx="1"/>
          </p:nvPr>
        </p:nvSpPr>
        <p:spPr>
          <a:xfrm>
            <a:off x="3050412" y="2979336"/>
            <a:ext cx="5709721" cy="2430864"/>
          </a:xfrm>
        </p:spPr>
        <p:txBody>
          <a:bodyPr anchor="t">
            <a:normAutofit/>
          </a:bodyPr>
          <a:lstStyle/>
          <a:p>
            <a:r>
              <a:rPr lang="en-US" sz="2000" dirty="0">
                <a:solidFill>
                  <a:schemeClr val="tx2"/>
                </a:solidFill>
              </a:rPr>
              <a:t>If you have questions or concerns, please reach out to The Office of Research Integrity at ori@wku.edu</a:t>
            </a:r>
          </a:p>
        </p:txBody>
      </p:sp>
      <p:grpSp>
        <p:nvGrpSpPr>
          <p:cNvPr id="21" name="Group 20">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2" name="Freeform: Shape 21">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5" name="Freeform: Shape 24">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56002118"/>
      </p:ext>
    </p:extLst>
  </p:cSld>
  <p:clrMapOvr>
    <a:masterClrMapping/>
  </p:clrMapOvr>
  <mc:AlternateContent xmlns:mc="http://schemas.openxmlformats.org/markup-compatibility/2006">
    <mc:Choice xmlns:p14="http://schemas.microsoft.com/office/powerpoint/2010/main" Requires="p14">
      <p:transition spd="slow" p14:dur="2000" advTm="31645"/>
    </mc:Choice>
    <mc:Fallback>
      <p:transition spd="slow" advTm="316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689098" y="491731"/>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Informed Consent</a:t>
            </a:r>
          </a:p>
        </p:txBody>
      </p:sp>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71436" y="491730"/>
            <a:ext cx="1097280" cy="1097280"/>
          </a:xfrm>
          <a:prstGeom prst="rect">
            <a:avLst/>
          </a:prstGeom>
        </p:spPr>
      </p:pic>
      <p:sp>
        <p:nvSpPr>
          <p:cNvPr id="3" name="Content Placeholder 2">
            <a:extLst>
              <a:ext uri="{FF2B5EF4-FFF2-40B4-BE49-F238E27FC236}">
                <a16:creationId xmlns:a16="http://schemas.microsoft.com/office/drawing/2014/main" id="{81072FAC-EEE9-4F26-A784-BC07EACCBE9F}"/>
              </a:ext>
            </a:extLst>
          </p:cNvPr>
          <p:cNvSpPr>
            <a:spLocks noGrp="1"/>
          </p:cNvSpPr>
          <p:nvPr>
            <p:ph idx="1"/>
          </p:nvPr>
        </p:nvSpPr>
        <p:spPr>
          <a:xfrm>
            <a:off x="853418" y="2253661"/>
            <a:ext cx="5515298" cy="3451680"/>
          </a:xfrm>
        </p:spPr>
        <p:txBody>
          <a:bodyPr vert="horz" lIns="91440" tIns="45720" rIns="91440" bIns="45720" rtlCol="0" anchor="t">
            <a:normAutofit/>
          </a:bodyPr>
          <a:lstStyle/>
          <a:p>
            <a:r>
              <a:rPr lang="en-US" sz="2000" dirty="0">
                <a:latin typeface="Segoe UI" panose="020B0502040204020203" pitchFamily="34" charset="0"/>
                <a:cs typeface="Segoe UI" panose="020B0502040204020203" pitchFamily="34" charset="0"/>
              </a:rPr>
              <a:t>In Human Subjects Research, consent is needed before performing any research with the subject. </a:t>
            </a:r>
          </a:p>
          <a:p>
            <a:r>
              <a:rPr lang="en-US" sz="2000" dirty="0">
                <a:latin typeface="Segoe UI" panose="020B0502040204020203" pitchFamily="34" charset="0"/>
                <a:cs typeface="Segoe UI" panose="020B0502040204020203" pitchFamily="34" charset="0"/>
              </a:rPr>
              <a:t>Informed consents are used when there is direct interaction with the participant, intervention, interviews, and recording</a:t>
            </a:r>
          </a:p>
          <a:p>
            <a:r>
              <a:rPr lang="en-US" sz="2000" dirty="0">
                <a:latin typeface="Segoe UI" panose="020B0502040204020203" pitchFamily="34" charset="0"/>
                <a:cs typeface="Segoe UI" panose="020B0502040204020203" pitchFamily="34" charset="0"/>
              </a:rPr>
              <a:t>Informed consents involve actual signature of the participant and the witness (the person obtaining consent) </a:t>
            </a:r>
          </a:p>
          <a:p>
            <a:endParaRPr lang="en-US" sz="2000" dirty="0">
              <a:latin typeface="Segoe UI" panose="020B0502040204020203" pitchFamily="34" charset="0"/>
              <a:cs typeface="Segoe UI" panose="020B0502040204020203" pitchFamily="34" charset="0"/>
            </a:endParaRPr>
          </a:p>
        </p:txBody>
      </p:sp>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81659708"/>
      </p:ext>
    </p:extLst>
  </p:cSld>
  <p:clrMapOvr>
    <a:masterClrMapping/>
  </p:clrMapOvr>
  <mc:AlternateContent xmlns:mc="http://schemas.openxmlformats.org/markup-compatibility/2006">
    <mc:Choice xmlns:p14="http://schemas.microsoft.com/office/powerpoint/2010/main" Requires="p14">
      <p:transition spd="slow" p14:dur="2000" advTm="63084"/>
    </mc:Choice>
    <mc:Fallback>
      <p:transition spd="slow" advTm="63084"/>
    </mc:Fallback>
  </mc:AlternateContent>
  <p:extLst>
    <p:ext uri="{3A86A75C-4F4B-4683-9AE1-C65F6400EC91}">
      <p14:laserTraceLst xmlns:p14="http://schemas.microsoft.com/office/powerpoint/2010/main">
        <p14:tracePtLst>
          <p14:tracePt t="2063" x="5507038" y="6337300"/>
          <p14:tracePt t="2068" x="5588000" y="6288088"/>
          <p14:tracePt t="2079" x="5637213" y="6248400"/>
          <p14:tracePt t="2095" x="5767388" y="6157913"/>
          <p14:tracePt t="2112" x="6035675" y="5970588"/>
          <p14:tracePt t="2130" x="6181725" y="5865813"/>
          <p14:tracePt t="2145" x="6278563" y="5767388"/>
          <p14:tracePt t="2162" x="6408738" y="5654675"/>
          <p14:tracePt t="2179" x="6538913" y="5532438"/>
          <p14:tracePt t="2180" x="6588125" y="5483225"/>
          <p14:tracePt t="2196" x="6629400" y="5426075"/>
          <p14:tracePt t="2212" x="6783388" y="5238750"/>
          <p14:tracePt t="2229" x="6848475" y="5189538"/>
          <p14:tracePt t="2246" x="6913563" y="5157788"/>
          <p14:tracePt t="2262" x="6978650" y="5124450"/>
          <p14:tracePt t="2279" x="7019925" y="5108575"/>
          <p14:tracePt t="2295" x="7035800" y="5100638"/>
          <p14:tracePt t="2318" x="7043738" y="5100638"/>
          <p14:tracePt t="2331" x="7043738" y="5092700"/>
          <p14:tracePt t="2360" x="7043738" y="5084763"/>
          <p14:tracePt t="2459" x="7051675" y="5084763"/>
          <p14:tracePt t="2468" x="7059613" y="5084763"/>
          <p14:tracePt t="2478" x="7067550" y="5084763"/>
          <p14:tracePt t="2496" x="7092950" y="5084763"/>
          <p14:tracePt t="2512" x="7124700" y="5084763"/>
          <p14:tracePt t="2529" x="7173913" y="5084763"/>
          <p14:tracePt t="2531" x="7223125" y="5092700"/>
          <p14:tracePt t="2546" x="7319963" y="5108575"/>
          <p14:tracePt t="2563" x="7392988" y="5116513"/>
          <p14:tracePt t="2580" x="7473950" y="5133975"/>
          <p14:tracePt t="2596" x="7539038" y="5141913"/>
          <p14:tracePt t="2613" x="7572375" y="5149850"/>
          <p14:tracePt t="2786" x="7564438" y="5165725"/>
          <p14:tracePt t="2796" x="7556500" y="5173663"/>
          <p14:tracePt t="2812" x="7499350" y="5238750"/>
          <p14:tracePt t="2829" x="7418388" y="5345113"/>
          <p14:tracePt t="2846" x="7288213" y="5532438"/>
          <p14:tracePt t="2862" x="7132638" y="5735638"/>
          <p14:tracePt t="2879" x="6978650" y="5922963"/>
          <p14:tracePt t="2896" x="6767513" y="6215063"/>
          <p14:tracePt t="2912" x="6653213" y="6361113"/>
          <p14:tracePt t="2929" x="6507163" y="6565900"/>
          <p14:tracePt t="2946" x="6424613" y="6654800"/>
          <p14:tracePt t="2963" x="6351588" y="6743700"/>
          <p14:tracePt t="2979" x="6319838" y="6800850"/>
          <p14:tracePt t="60862" x="1700213" y="6850063"/>
          <p14:tracePt t="60879" x="1666875" y="6850063"/>
          <p14:tracePt t="60896" x="1651000" y="6850063"/>
          <p14:tracePt t="60913" x="1627188" y="6850063"/>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DCB21-D4AB-0AC9-117F-FCB28D32F8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5DD3A-9CE7-0E0F-C1B0-A15CE385A8D1}"/>
              </a:ext>
            </a:extLst>
          </p:cNvPr>
          <p:cNvSpPr>
            <a:spLocks noGrp="1"/>
          </p:cNvSpPr>
          <p:nvPr>
            <p:ph type="title"/>
          </p:nvPr>
        </p:nvSpPr>
        <p:spPr>
          <a:xfrm>
            <a:off x="689098" y="491731"/>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Language in Informed Consent</a:t>
            </a:r>
          </a:p>
        </p:txBody>
      </p:sp>
      <p:sp>
        <p:nvSpPr>
          <p:cNvPr id="3" name="Content Placeholder 2">
            <a:extLst>
              <a:ext uri="{FF2B5EF4-FFF2-40B4-BE49-F238E27FC236}">
                <a16:creationId xmlns:a16="http://schemas.microsoft.com/office/drawing/2014/main" id="{6DDF366E-70EA-76FB-088F-8CBCEF578025}"/>
              </a:ext>
            </a:extLst>
          </p:cNvPr>
          <p:cNvSpPr>
            <a:spLocks noGrp="1"/>
          </p:cNvSpPr>
          <p:nvPr>
            <p:ph idx="1"/>
          </p:nvPr>
        </p:nvSpPr>
        <p:spPr>
          <a:xfrm>
            <a:off x="853418" y="2253661"/>
            <a:ext cx="5515298" cy="3451680"/>
          </a:xfrm>
        </p:spPr>
        <p:txBody>
          <a:bodyPr vert="horz" lIns="91440" tIns="45720" rIns="91440" bIns="45720" rtlCol="0" anchor="t">
            <a:normAutofit fontScale="70000" lnSpcReduction="20000"/>
          </a:bodyPr>
          <a:lstStyle/>
          <a:p>
            <a:r>
              <a:rPr lang="en-US" dirty="0">
                <a:latin typeface="Segoe UI" panose="020B0502040204020203" pitchFamily="34" charset="0"/>
                <a:cs typeface="Segoe UI" panose="020B0502040204020203" pitchFamily="34" charset="0"/>
              </a:rPr>
              <a:t>At the top of the form </a:t>
            </a:r>
          </a:p>
          <a:p>
            <a:pPr lvl="1"/>
            <a:r>
              <a:rPr lang="en-US" sz="2800" dirty="0">
                <a:latin typeface="Segoe UI" panose="020B0502040204020203" pitchFamily="34" charset="0"/>
                <a:cs typeface="Segoe UI" panose="020B0502040204020203" pitchFamily="34" charset="0"/>
              </a:rPr>
              <a:t>“</a:t>
            </a:r>
            <a:r>
              <a:rPr lang="en-US" sz="2800" dirty="0"/>
              <a:t>If you then decide to participate in the project, please sign this form in the presence of the person who explained the project to you.  You should be given a copy of this form to keep.”</a:t>
            </a:r>
          </a:p>
          <a:p>
            <a:r>
              <a:rPr lang="en-US" dirty="0"/>
              <a:t>If you are working with another University include their name as well in the top portion next to Western Kentucky University</a:t>
            </a:r>
          </a:p>
          <a:p>
            <a:r>
              <a:rPr lang="en-US" dirty="0"/>
              <a:t>Signature Lines for participant and witness</a:t>
            </a:r>
          </a:p>
          <a:p>
            <a:r>
              <a:rPr lang="en-US" dirty="0"/>
              <a:t>If transcription or recording is happening, please keep the initial here section for audio/video recording</a:t>
            </a:r>
          </a:p>
          <a:p>
            <a:pPr lvl="1"/>
            <a:endParaRPr lang="en-US" dirty="0"/>
          </a:p>
          <a:p>
            <a:pPr lvl="1"/>
            <a:endParaRPr lang="en-US" dirty="0"/>
          </a:p>
          <a:p>
            <a:pPr lvl="1"/>
            <a:endParaRPr lang="en-US" sz="1600" dirty="0">
              <a:latin typeface="Segoe UI" panose="020B0502040204020203" pitchFamily="34" charset="0"/>
              <a:cs typeface="Segoe UI" panose="020B0502040204020203" pitchFamily="34" charset="0"/>
            </a:endParaRPr>
          </a:p>
          <a:p>
            <a:endParaRPr lang="en-US" sz="2000" dirty="0">
              <a:latin typeface="Segoe UI" panose="020B0502040204020203" pitchFamily="34" charset="0"/>
              <a:cs typeface="Segoe UI" panose="020B0502040204020203" pitchFamily="34" charset="0"/>
            </a:endParaRPr>
          </a:p>
        </p:txBody>
      </p:sp>
      <p:pic>
        <p:nvPicPr>
          <p:cNvPr id="9" name="Graphic 8">
            <a:extLst>
              <a:ext uri="{FF2B5EF4-FFF2-40B4-BE49-F238E27FC236}">
                <a16:creationId xmlns:a16="http://schemas.microsoft.com/office/drawing/2014/main" id="{66F7CDDD-9523-4378-4862-DB5C34B1CE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1022153892"/>
      </p:ext>
    </p:extLst>
  </p:cSld>
  <p:clrMapOvr>
    <a:masterClrMapping/>
  </p:clrMapOvr>
  <mc:AlternateContent xmlns:mc="http://schemas.openxmlformats.org/markup-compatibility/2006">
    <mc:Choice xmlns:p14="http://schemas.microsoft.com/office/powerpoint/2010/main" Requires="p14">
      <p:transition spd="slow" p14:dur="2000" advTm="58348"/>
    </mc:Choice>
    <mc:Fallback>
      <p:transition spd="slow" advTm="58348"/>
    </mc:Fallback>
  </mc:AlternateContent>
  <p:extLst>
    <p:ext uri="{3A86A75C-4F4B-4683-9AE1-C65F6400EC91}">
      <p14:laserTraceLst xmlns:p14="http://schemas.microsoft.com/office/powerpoint/2010/main">
        <p14:tracePtLst>
          <p14:tracePt t="942" x="1749425" y="6784975"/>
          <p14:tracePt t="952" x="1822450" y="6743700"/>
          <p14:tracePt t="969" x="2025650" y="6581775"/>
          <p14:tracePt t="985" x="2130425" y="6483350"/>
          <p14:tracePt t="1002" x="2187575" y="6386513"/>
          <p14:tracePt t="1020" x="2244725" y="6240463"/>
          <p14:tracePt t="1020" x="2286000" y="6149975"/>
          <p14:tracePt t="1036" x="2317750" y="6053138"/>
          <p14:tracePt t="1052" x="2497138" y="5727700"/>
          <p14:tracePt t="1068" x="2651125" y="5507038"/>
          <p14:tracePt t="1086" x="2781300" y="5329238"/>
          <p14:tracePt t="1102" x="2887663" y="5199063"/>
          <p14:tracePt t="1118" x="3001963" y="5051425"/>
          <p14:tracePt t="1135" x="3122613" y="4897438"/>
          <p14:tracePt t="1151" x="3252788" y="4775200"/>
          <p14:tracePt t="1168" x="3375025" y="4629150"/>
          <p14:tracePt t="1185" x="3570288" y="4425950"/>
          <p14:tracePt t="1186" x="3708400" y="4295775"/>
          <p14:tracePt t="1202" x="4010025" y="4002088"/>
          <p14:tracePt t="1219" x="4221163" y="3790950"/>
          <p14:tracePt t="1235" x="4351338" y="3660775"/>
          <p14:tracePt t="1252" x="4440238" y="3563938"/>
          <p14:tracePt t="1268" x="4513263" y="3465513"/>
          <p14:tracePt t="1285" x="4627563" y="3343275"/>
          <p14:tracePt t="1301" x="4725988" y="3238500"/>
          <p14:tracePt t="1318" x="4806950" y="3148013"/>
          <p14:tracePt t="1337" x="4872038" y="3059113"/>
          <p14:tracePt t="1352" x="4937125" y="2968625"/>
          <p14:tracePt t="1369" x="4986338" y="2879725"/>
          <p14:tracePt t="1385" x="5010150" y="2838450"/>
          <p14:tracePt t="1425" x="5033963" y="2765425"/>
          <p14:tracePt t="1435" x="5172075" y="2382838"/>
          <p14:tracePt t="1452" x="5181600" y="2351088"/>
          <p14:tracePt t="1453" x="5189538" y="2309813"/>
          <p14:tracePt t="1487" x="5197475" y="2254250"/>
          <p14:tracePt t="1550" x="5197475" y="2163763"/>
          <p14:tracePt t="1556" x="5213350" y="2017713"/>
          <p14:tracePt t="1615" x="5213350" y="2001838"/>
          <p14:tracePt t="1627" x="5229225" y="1936750"/>
          <p14:tracePt t="1830" x="5221288" y="1960563"/>
          <p14:tracePt t="1840" x="5197475" y="1984375"/>
          <p14:tracePt t="1852" x="5172075" y="2009775"/>
          <p14:tracePt t="1868" x="5132388" y="2041525"/>
          <p14:tracePt t="1885" x="5067300" y="2082800"/>
          <p14:tracePt t="1904" x="4986338" y="2114550"/>
          <p14:tracePt t="1918" x="4937125" y="2132013"/>
          <p14:tracePt t="1936" x="4838700" y="2147888"/>
          <p14:tracePt t="1952" x="4668838" y="2147888"/>
          <p14:tracePt t="1969" x="4489450" y="2139950"/>
          <p14:tracePt t="1986" x="4351338" y="2114550"/>
          <p14:tracePt t="2002" x="4244975" y="2074863"/>
          <p14:tracePt t="2019" x="4237038" y="2074863"/>
          <p14:tracePt t="2020" x="4229100" y="2066925"/>
          <p14:tracePt t="2035" x="4221163" y="2058988"/>
          <p14:tracePt t="2052" x="4213225" y="2041525"/>
          <p14:tracePt t="2069" x="4171950" y="2009775"/>
          <p14:tracePt t="2085" x="4164013" y="1993900"/>
          <p14:tracePt t="2103" x="4156075" y="1984375"/>
          <p14:tracePt t="2165" x="4156075" y="1976438"/>
          <p14:tracePt t="2185" x="4164013" y="1968500"/>
          <p14:tracePt t="2202" x="4189413" y="1960563"/>
          <p14:tracePt t="2219" x="4278313" y="1952625"/>
          <p14:tracePt t="2235" x="4408488" y="1952625"/>
          <p14:tracePt t="2251" x="4481513" y="1968500"/>
          <p14:tracePt t="2268" x="4505325" y="1984375"/>
          <p14:tracePt t="2285" x="4522788" y="1984375"/>
          <p14:tracePt t="2301" x="4522788" y="1993900"/>
          <p14:tracePt t="3091" x="4513263" y="2017713"/>
          <p14:tracePt t="3100" x="4473575" y="2041525"/>
          <p14:tracePt t="3108" x="4424363" y="2074863"/>
          <p14:tracePt t="3119" x="4408488" y="2082800"/>
          <p14:tracePt t="3135" x="4392613" y="2090738"/>
          <p14:tracePt t="3152" x="4375150" y="2090738"/>
          <p14:tracePt t="3153" x="4367213" y="2090738"/>
          <p14:tracePt t="3168" x="4343400" y="2090738"/>
          <p14:tracePt t="3185" x="4286250" y="2090738"/>
          <p14:tracePt t="3202" x="4213225" y="2058988"/>
          <p14:tracePt t="3218" x="4106863" y="2017713"/>
          <p14:tracePt t="3235" x="3929063" y="1952625"/>
          <p14:tracePt t="3252" x="3814763" y="1919288"/>
          <p14:tracePt t="3268" x="3668713" y="1871663"/>
          <p14:tracePt t="3285" x="3570288" y="1846263"/>
          <p14:tracePt t="3303" x="3465513" y="1822450"/>
          <p14:tracePt t="3319" x="3335338" y="1814513"/>
          <p14:tracePt t="3335" x="3252788" y="1806575"/>
          <p14:tracePt t="3352" x="3106738" y="1814513"/>
          <p14:tracePt t="3368" x="3033713" y="1822450"/>
          <p14:tracePt t="3386" x="2960688" y="1838325"/>
          <p14:tracePt t="3402" x="2927350" y="1854200"/>
          <p14:tracePt t="3418" x="2887663" y="1879600"/>
          <p14:tracePt t="3435" x="2854325" y="1903413"/>
          <p14:tracePt t="3453" x="2838450" y="1919288"/>
          <p14:tracePt t="3469" x="2830513" y="1928813"/>
          <p14:tracePt t="3485" x="2830513" y="1936750"/>
          <p14:tracePt t="3501" x="2830513" y="1952625"/>
          <p14:tracePt t="3518" x="2846388" y="1976438"/>
          <p14:tracePt t="3535" x="2887663" y="2001838"/>
          <p14:tracePt t="3552" x="2944813" y="2049463"/>
          <p14:tracePt t="3569" x="3074988" y="2147888"/>
          <p14:tracePt t="3585" x="3213100" y="2228850"/>
          <p14:tracePt t="3602" x="3325813" y="2301875"/>
          <p14:tracePt t="3619" x="3448050" y="2359025"/>
          <p14:tracePt t="3635" x="3521075" y="2382838"/>
          <p14:tracePt t="3652" x="3554413" y="2400300"/>
          <p14:tracePt t="3669" x="3586163" y="2408238"/>
          <p14:tracePt t="3670" x="3595688" y="2408238"/>
          <p14:tracePt t="3685" x="3603625" y="2408238"/>
          <p14:tracePt t="3686" x="3611563" y="2408238"/>
          <p14:tracePt t="3703" x="3643313" y="2408238"/>
          <p14:tracePt t="3719" x="3668713" y="2424113"/>
          <p14:tracePt t="3735" x="3676650" y="2424113"/>
          <p14:tracePt t="3765" x="3684588" y="2424113"/>
          <p14:tracePt t="3785" x="3700463" y="2416175"/>
          <p14:tracePt t="3803" x="3708400" y="2408238"/>
          <p14:tracePt t="3819" x="3716338" y="2408238"/>
          <p14:tracePt t="3885" x="3708400" y="2408238"/>
          <p14:tracePt t="3893" x="3684588" y="2424113"/>
          <p14:tracePt t="3903" x="3676650" y="2432050"/>
          <p14:tracePt t="3919" x="3627438" y="2465388"/>
          <p14:tracePt t="3936" x="3603625" y="2473325"/>
          <p14:tracePt t="3952" x="3578225" y="2473325"/>
          <p14:tracePt t="3953" x="3554413" y="2473325"/>
          <p14:tracePt t="3968" x="3448050" y="2473325"/>
          <p14:tracePt t="3985" x="3294063" y="2473325"/>
          <p14:tracePt t="4001" x="3187700" y="2481263"/>
          <p14:tracePt t="4018" x="2854325" y="2546350"/>
          <p14:tracePt t="4035" x="2741613" y="2587625"/>
          <p14:tracePt t="4053" x="2635250" y="2611438"/>
          <p14:tracePt t="4069" x="2619375" y="2619375"/>
          <p14:tracePt t="4069" x="2601913" y="2619375"/>
          <p14:tracePt t="4085" x="2593975" y="2619375"/>
          <p14:tracePt t="4086" x="2586038" y="2627313"/>
          <p14:tracePt t="4103" x="2562225" y="2627313"/>
          <p14:tracePt t="4119" x="2497138" y="2627313"/>
          <p14:tracePt t="4136" x="2424113" y="2627313"/>
          <p14:tracePt t="4152" x="2390775" y="2627313"/>
          <p14:tracePt t="4153" x="2359025" y="2619375"/>
          <p14:tracePt t="4170" x="2244725" y="2603500"/>
          <p14:tracePt t="4185" x="2138363" y="2578100"/>
          <p14:tracePt t="4203" x="2049463" y="2554288"/>
          <p14:tracePt t="4219" x="1960563" y="2546350"/>
          <p14:tracePt t="4236" x="1879600" y="2546350"/>
          <p14:tracePt t="4253" x="1822450" y="2546350"/>
          <p14:tracePt t="4269" x="1757363" y="2546350"/>
          <p14:tracePt t="4285" x="1700213" y="2546350"/>
          <p14:tracePt t="4302" x="1635125" y="2554288"/>
          <p14:tracePt t="4319" x="1593850" y="2562225"/>
          <p14:tracePt t="4335" x="1544638" y="2587625"/>
          <p14:tracePt t="4352" x="1512888" y="2603500"/>
          <p14:tracePt t="4368" x="1489075" y="2635250"/>
          <p14:tracePt t="4387" x="1447800" y="2684463"/>
          <p14:tracePt t="4402" x="1431925" y="2700338"/>
          <p14:tracePt t="4403" x="1414463" y="2725738"/>
          <p14:tracePt t="4418" x="1398588" y="2773363"/>
          <p14:tracePt t="4435" x="1390650" y="2790825"/>
          <p14:tracePt t="4452" x="1358900" y="2887663"/>
          <p14:tracePt t="4469" x="1341438" y="2986088"/>
          <p14:tracePt t="4485" x="1333500" y="3009900"/>
          <p14:tracePt t="4502" x="1301750" y="3173413"/>
          <p14:tracePt t="4518" x="1268413" y="3278188"/>
          <p14:tracePt t="4535" x="1244600" y="3343275"/>
          <p14:tracePt t="4552" x="1203325" y="3473450"/>
          <p14:tracePt t="4569" x="1187450" y="3554413"/>
          <p14:tracePt t="4571" x="1187450" y="3587750"/>
          <p14:tracePt t="4587" x="1171575" y="3636963"/>
          <p14:tracePt t="4602" x="1171575" y="3652838"/>
          <p14:tracePt t="4619" x="1171575" y="3668713"/>
          <p14:tracePt t="4662" x="1187450" y="3668713"/>
          <p14:tracePt t="4670" x="1203325" y="3668713"/>
          <p14:tracePt t="4685" x="1228725" y="3668713"/>
          <p14:tracePt t="4701" x="1309688" y="3668713"/>
          <p14:tracePt t="4719" x="1366838" y="3668713"/>
          <p14:tracePt t="4735" x="1463675" y="3668713"/>
          <p14:tracePt t="4751" x="1577975" y="3652838"/>
          <p14:tracePt t="4768" x="1674813" y="3652838"/>
          <p14:tracePt t="4785" x="1781175" y="3644900"/>
          <p14:tracePt t="4801" x="1895475" y="3644900"/>
          <p14:tracePt t="4818" x="2057400" y="3644900"/>
          <p14:tracePt t="4835" x="2179638" y="3644900"/>
          <p14:tracePt t="4852" x="2286000" y="3644900"/>
          <p14:tracePt t="4868" x="2408238" y="3644900"/>
          <p14:tracePt t="4886" x="2473325" y="3644900"/>
          <p14:tracePt t="4902" x="2546350" y="3644900"/>
          <p14:tracePt t="4918" x="2627313" y="3644900"/>
          <p14:tracePt t="4935" x="2708275" y="3644900"/>
          <p14:tracePt t="4952" x="2854325" y="3644900"/>
          <p14:tracePt t="4952" x="2911475" y="3644900"/>
          <p14:tracePt t="4970" x="3074988" y="3644900"/>
          <p14:tracePt t="4986" x="3309938" y="3644900"/>
          <p14:tracePt t="5001" x="3489325" y="3644900"/>
          <p14:tracePt t="5018" x="3708400" y="3644900"/>
          <p14:tracePt t="5035" x="3960813" y="3644900"/>
          <p14:tracePt t="5052" x="4171950" y="3644900"/>
          <p14:tracePt t="5068" x="4505325" y="3644900"/>
          <p14:tracePt t="5085" x="4757738" y="3644900"/>
          <p14:tracePt t="5101" x="4978400" y="3644900"/>
          <p14:tracePt t="5118" x="5156200" y="3644900"/>
          <p14:tracePt t="5135" x="5270500" y="3644900"/>
          <p14:tracePt t="5152" x="5343525" y="3644900"/>
          <p14:tracePt t="5169" x="5457825" y="3644900"/>
          <p14:tracePt t="5185" x="5611813" y="3644900"/>
          <p14:tracePt t="5202" x="5749925" y="3644900"/>
          <p14:tracePt t="5204" x="5815013" y="3644900"/>
          <p14:tracePt t="5219" x="5913438" y="3644900"/>
          <p14:tracePt t="5220" x="6010275" y="3644900"/>
          <p14:tracePt t="5235" x="6173788" y="3644900"/>
          <p14:tracePt t="5252" x="6296025" y="3644900"/>
          <p14:tracePt t="5268" x="6465888" y="3644900"/>
          <p14:tracePt t="5285" x="6637338" y="3652838"/>
          <p14:tracePt t="5302" x="6807200" y="3676650"/>
          <p14:tracePt t="5318" x="6905625" y="3694113"/>
          <p14:tracePt t="5335" x="6986588" y="3702050"/>
          <p14:tracePt t="5353" x="7019925" y="3702050"/>
          <p14:tracePt t="5369" x="7027863" y="3702050"/>
          <p14:tracePt t="5386" x="7035800" y="3702050"/>
          <p14:tracePt t="5403" x="7051675" y="3702050"/>
          <p14:tracePt t="5436" x="7059613" y="3702050"/>
          <p14:tracePt t="5452" x="7067550" y="3702050"/>
          <p14:tracePt t="5469" x="7067550" y="3694113"/>
          <p14:tracePt t="5486" x="7067550" y="3684588"/>
          <p14:tracePt t="5502" x="7075488" y="3676650"/>
          <p14:tracePt t="5535" x="7075488" y="3668713"/>
          <p14:tracePt t="5553" x="7075488" y="3660775"/>
          <p14:tracePt t="5569" x="7067550" y="3644900"/>
          <p14:tracePt t="5585" x="7010400" y="3619500"/>
          <p14:tracePt t="5603" x="6970713" y="3595688"/>
          <p14:tracePt t="5619" x="6913563" y="3571875"/>
          <p14:tracePt t="5635" x="6848475" y="3538538"/>
          <p14:tracePt t="5652" x="6824663" y="3530600"/>
          <p14:tracePt t="5668" x="6791325" y="3514725"/>
          <p14:tracePt t="5685" x="6767513" y="3506788"/>
          <p14:tracePt t="5702" x="6702425" y="3498850"/>
          <p14:tracePt t="5719" x="6661150" y="3489325"/>
          <p14:tracePt t="5735" x="6629400" y="3481388"/>
          <p14:tracePt t="5752" x="6530975" y="3465513"/>
          <p14:tracePt t="5768" x="6473825" y="3457575"/>
          <p14:tracePt t="5785" x="6424613" y="3441700"/>
          <p14:tracePt t="5801" x="6384925" y="3433763"/>
          <p14:tracePt t="5818" x="6361113" y="3416300"/>
          <p14:tracePt t="5835" x="6343650" y="3416300"/>
          <p14:tracePt t="5852" x="6319838" y="3408363"/>
          <p14:tracePt t="5868" x="6303963" y="3408363"/>
          <p14:tracePt t="5887" x="6270625" y="3400425"/>
          <p14:tracePt t="5902" x="6254750" y="3400425"/>
          <p14:tracePt t="5918" x="6238875" y="3400425"/>
          <p14:tracePt t="6211" x="6254750" y="3400425"/>
          <p14:tracePt t="6219" x="6270625" y="3400425"/>
          <p14:tracePt t="6226" x="6286500" y="3400425"/>
          <p14:tracePt t="6236" x="6296025" y="3400425"/>
          <p14:tracePt t="6251" x="6319838" y="3400425"/>
          <p14:tracePt t="6268" x="6327775" y="3400425"/>
          <p14:tracePt t="6285" x="6335713" y="3392488"/>
          <p14:tracePt t="6302" x="6351588" y="3384550"/>
          <p14:tracePt t="6319" x="6369050" y="3368675"/>
          <p14:tracePt t="6335" x="6384925" y="3351213"/>
          <p14:tracePt t="6352" x="6392863" y="3319463"/>
          <p14:tracePt t="6368" x="6400800" y="3311525"/>
          <p14:tracePt t="6369" x="6400800" y="3294063"/>
          <p14:tracePt t="6386" x="6400800" y="3278188"/>
          <p14:tracePt t="6403" x="6408738" y="3254375"/>
          <p14:tracePt t="6419" x="6416675" y="3221038"/>
          <p14:tracePt t="6435" x="6416675" y="3155950"/>
          <p14:tracePt t="6452" x="6416675" y="3082925"/>
          <p14:tracePt t="6468" x="6416675" y="3001963"/>
          <p14:tracePt t="6485" x="6416675" y="2903538"/>
          <p14:tracePt t="6503" x="6416675" y="2798763"/>
          <p14:tracePt t="6519" x="6416675" y="2725738"/>
          <p14:tracePt t="6535" x="6416675" y="2643188"/>
          <p14:tracePt t="6552" x="6416675" y="2595563"/>
          <p14:tracePt t="6568" x="6400800" y="2538413"/>
          <p14:tracePt t="6585" x="6400800" y="2522538"/>
          <p14:tracePt t="6602" x="6400800" y="2489200"/>
          <p14:tracePt t="6618" x="6392863" y="2481263"/>
          <p14:tracePt t="6635" x="6392863" y="2473325"/>
          <p14:tracePt t="6734" x="6384925" y="2473325"/>
          <p14:tracePt t="6742" x="6376988" y="2473325"/>
          <p14:tracePt t="6752" x="6343650" y="2473325"/>
          <p14:tracePt t="6768" x="6254750" y="2473325"/>
          <p14:tracePt t="6785" x="6100763" y="2473325"/>
          <p14:tracePt t="6802" x="5978525" y="2473325"/>
          <p14:tracePt t="6818" x="5807075" y="2473325"/>
          <p14:tracePt t="6835" x="5637213" y="2473325"/>
          <p14:tracePt t="6836" x="5538788" y="2481263"/>
          <p14:tracePt t="6853" x="5311775" y="2489200"/>
          <p14:tracePt t="6885" x="4872038" y="2489200"/>
          <p14:tracePt t="6902" x="4635500" y="2489200"/>
          <p14:tracePt t="6919" x="4384675" y="2489200"/>
          <p14:tracePt t="6935" x="4156075" y="2489200"/>
          <p14:tracePt t="6953" x="3944938" y="2489200"/>
          <p14:tracePt t="6969" x="3725863" y="2465388"/>
          <p14:tracePt t="6986" x="3351213" y="2432050"/>
          <p14:tracePt t="7002" x="3179763" y="2416175"/>
          <p14:tracePt t="7020" x="3001963" y="2400300"/>
          <p14:tracePt t="7035" x="2830513" y="2392363"/>
          <p14:tracePt t="7052" x="2659063" y="2392363"/>
          <p14:tracePt t="7069" x="2473325" y="2392363"/>
          <p14:tracePt t="7085" x="2351088" y="2392363"/>
          <p14:tracePt t="7086" x="2278063" y="2382838"/>
          <p14:tracePt t="7102" x="2155825" y="2382838"/>
          <p14:tracePt t="7119" x="1976438" y="2382838"/>
          <p14:tracePt t="7135" x="1822450" y="2382838"/>
          <p14:tracePt t="7151" x="1651000" y="2382838"/>
          <p14:tracePt t="7168" x="1489075" y="2382838"/>
          <p14:tracePt t="7186" x="1374775" y="2382838"/>
          <p14:tracePt t="7201" x="1309688" y="2382838"/>
          <p14:tracePt t="7218" x="1228725" y="2382838"/>
          <p14:tracePt t="7235" x="1179513" y="2382838"/>
          <p14:tracePt t="7236" x="1146175" y="2382838"/>
          <p14:tracePt t="7252" x="1130300" y="2382838"/>
          <p14:tracePt t="7253" x="1122363" y="2382838"/>
          <p14:tracePt t="7319" x="1114425" y="2382838"/>
          <p14:tracePt t="7335" x="1114425" y="2392363"/>
          <p14:tracePt t="7353" x="1098550" y="2432050"/>
          <p14:tracePt t="7369" x="1081088" y="2465388"/>
          <p14:tracePt t="7388" x="1081088" y="2505075"/>
          <p14:tracePt t="7403" x="1081088" y="2578100"/>
          <p14:tracePt t="7419" x="1081088" y="2660650"/>
          <p14:tracePt t="7435" x="1081088" y="2741613"/>
          <p14:tracePt t="7453" x="1081088" y="2830513"/>
          <p14:tracePt t="7469" x="1098550" y="2913063"/>
          <p14:tracePt t="7485" x="1106488" y="2968625"/>
          <p14:tracePt t="7502" x="1114425" y="3009900"/>
          <p14:tracePt t="7503" x="1122363" y="3067050"/>
          <p14:tracePt t="7519" x="1138238" y="3221038"/>
          <p14:tracePt t="7535" x="1163638" y="3335338"/>
          <p14:tracePt t="7552" x="1171575" y="3359150"/>
          <p14:tracePt t="7552" x="1179513" y="3416300"/>
          <p14:tracePt t="7568" x="1203325" y="3481388"/>
          <p14:tracePt t="7585" x="1220788" y="3506788"/>
          <p14:tracePt t="7603" x="1220788" y="3514725"/>
          <p14:tracePt t="7632" x="1228725" y="3514725"/>
          <p14:tracePt t="7668" x="1228725" y="3522663"/>
          <p14:tracePt t="7700" x="1236663" y="3522663"/>
          <p14:tracePt t="7708" x="1244600" y="3530600"/>
          <p14:tracePt t="7718" x="1260475" y="3530600"/>
          <p14:tracePt t="7736" x="1301750" y="3530600"/>
          <p14:tracePt t="7753" x="1341438" y="3538538"/>
          <p14:tracePt t="7754" x="1366838" y="3538538"/>
          <p14:tracePt t="7769" x="1390650" y="3538538"/>
          <p14:tracePt t="7770" x="1431925" y="3538538"/>
          <p14:tracePt t="7785" x="1471613" y="3538538"/>
          <p14:tracePt t="7802" x="1593850" y="3538538"/>
          <p14:tracePt t="7803" x="1692275" y="3538538"/>
          <p14:tracePt t="7819" x="1862138" y="3538538"/>
          <p14:tracePt t="7835" x="2090738" y="3538538"/>
          <p14:tracePt t="7852" x="2278063" y="3538538"/>
          <p14:tracePt t="7868" x="2505075" y="3546475"/>
          <p14:tracePt t="7885" x="2716213" y="3546475"/>
          <p14:tracePt t="7902" x="2895600" y="3554413"/>
          <p14:tracePt t="7918" x="3098800" y="3554413"/>
          <p14:tracePt t="7935" x="3317875" y="3563938"/>
          <p14:tracePt t="7952" x="3716338" y="3563938"/>
          <p14:tracePt t="7968" x="3994150" y="3579813"/>
          <p14:tracePt t="7985" x="4237038" y="3579813"/>
          <p14:tracePt t="8002" x="4578350" y="3595688"/>
          <p14:tracePt t="8018" x="4806950" y="3619500"/>
          <p14:tracePt t="8035" x="5051425" y="3629025"/>
          <p14:tracePt t="8051" x="5254625" y="3644900"/>
          <p14:tracePt t="8070" x="5481638" y="3644900"/>
          <p14:tracePt t="8085" x="5562600" y="3644900"/>
          <p14:tracePt t="8102" x="5611813" y="3652838"/>
          <p14:tracePt t="8118" x="5645150" y="3652838"/>
          <p14:tracePt t="8135" x="5676900" y="3652838"/>
          <p14:tracePt t="8154" x="5684838" y="3652838"/>
          <p14:tracePt t="8170" x="5702300" y="3652838"/>
          <p14:tracePt t="8185" x="5718175" y="3660775"/>
          <p14:tracePt t="8231" x="5726113" y="3660775"/>
          <p14:tracePt t="8238" x="5726113" y="3668713"/>
          <p14:tracePt t="8252" x="5734050" y="3684588"/>
          <p14:tracePt t="8268" x="5767388" y="3741738"/>
          <p14:tracePt t="8285" x="5799138" y="3814763"/>
          <p14:tracePt t="8302" x="5799138" y="3937000"/>
          <p14:tracePt t="8318" x="5757863" y="4108450"/>
          <p14:tracePt t="8335" x="5637213" y="4376738"/>
          <p14:tracePt t="8352" x="5473700" y="4613275"/>
          <p14:tracePt t="8369" x="5246688" y="4929188"/>
          <p14:tracePt t="8386" x="5018088" y="5230813"/>
          <p14:tracePt t="8403" x="4757738" y="5514975"/>
          <p14:tracePt t="8418" x="4546600" y="5694363"/>
          <p14:tracePt t="8436" x="4262438" y="5881688"/>
          <p14:tracePt t="8453" x="4106863" y="5980113"/>
          <p14:tracePt t="8469" x="3879850" y="6110288"/>
          <p14:tracePt t="8485" x="3708400" y="6191250"/>
          <p14:tracePt t="8502" x="3489325" y="6296025"/>
          <p14:tracePt t="8519" x="3424238" y="6329363"/>
          <p14:tracePt t="8535" x="3236913" y="6443663"/>
          <p14:tracePt t="8552" x="3155950" y="6491288"/>
          <p14:tracePt t="8568" x="2952750" y="6589713"/>
          <p14:tracePt t="8585" x="2879725" y="6621463"/>
          <p14:tracePt t="8602" x="2562225" y="6743700"/>
          <p14:tracePt t="8618" x="2513013" y="6761163"/>
          <p14:tracePt t="8635" x="2366963" y="6842125"/>
          <p14:tracePt t="13152" x="2765425" y="6761163"/>
          <p14:tracePt t="13169" x="2944813" y="6589713"/>
          <p14:tracePt t="13185" x="3067050" y="6459538"/>
          <p14:tracePt t="13201" x="3221038" y="6240463"/>
          <p14:tracePt t="13219" x="3643313" y="5556250"/>
          <p14:tracePt t="13235" x="3846513" y="5254625"/>
          <p14:tracePt t="13252" x="4017963" y="5011738"/>
          <p14:tracePt t="13269" x="4473575" y="4368800"/>
          <p14:tracePt t="13285" x="4660900" y="4124325"/>
          <p14:tracePt t="13301" x="4749800" y="3962400"/>
          <p14:tracePt t="13321" x="4757738" y="3937000"/>
          <p14:tracePt t="13353" x="4757738" y="3905250"/>
          <p14:tracePt t="13403" x="4757738" y="3879850"/>
          <p14:tracePt t="13418" x="4741863" y="3832225"/>
          <p14:tracePt t="13546" x="4733925" y="3832225"/>
          <p14:tracePt t="13552" x="4725988" y="3832225"/>
          <p14:tracePt t="13560" x="4700588" y="3798888"/>
          <p14:tracePt t="13569" x="4668838" y="3749675"/>
          <p14:tracePt t="13585" x="4578350" y="3629025"/>
          <p14:tracePt t="13603" x="4457700" y="3473450"/>
          <p14:tracePt t="13619" x="4319588" y="3335338"/>
          <p14:tracePt t="13635" x="4124325" y="3173413"/>
          <p14:tracePt t="13653" x="3944938" y="3025775"/>
          <p14:tracePt t="13670" x="3846513" y="2960688"/>
          <p14:tracePt t="13672" x="3822700" y="2944813"/>
          <p14:tracePt t="13686" x="3741738" y="2895600"/>
          <p14:tracePt t="13703" x="3676650" y="2863850"/>
          <p14:tracePt t="13719" x="3635375" y="2838450"/>
          <p14:tracePt t="13736" x="3611563" y="2830513"/>
          <p14:tracePt t="13752" x="3586163" y="2830513"/>
          <p14:tracePt t="13768" x="3562350" y="2822575"/>
          <p14:tracePt t="13785" x="3521075" y="2822575"/>
          <p14:tracePt t="13802" x="3448050" y="2822575"/>
          <p14:tracePt t="13819" x="3382963" y="2822575"/>
          <p14:tracePt t="13835" x="3351213" y="2830513"/>
          <p14:tracePt t="13851" x="3351213" y="2847975"/>
          <p14:tracePt t="13870" x="3343275" y="2855913"/>
          <p14:tracePt t="13887" x="3343275" y="2863850"/>
          <p14:tracePt t="13950" x="3359150" y="2863850"/>
          <p14:tracePt t="13958" x="3375025" y="2863850"/>
          <p14:tracePt t="13968" x="3390900" y="2863850"/>
          <p14:tracePt t="13985" x="3408363" y="2863850"/>
          <p14:tracePt t="14002" x="3416300" y="2855913"/>
          <p14:tracePt t="14018" x="3424238" y="2847975"/>
          <p14:tracePt t="14035" x="3432175" y="2830513"/>
          <p14:tracePt t="14038" x="3440113" y="2830513"/>
          <p14:tracePt t="14052" x="3440113" y="2814638"/>
          <p14:tracePt t="14053" x="3440113" y="2790825"/>
          <p14:tracePt t="14070" x="3440113" y="2749550"/>
          <p14:tracePt t="14085" x="3424238" y="2708275"/>
          <p14:tracePt t="14103" x="3408363" y="2684463"/>
          <p14:tracePt t="14119" x="3309938" y="2652713"/>
          <p14:tracePt t="14135" x="3252788" y="2652713"/>
          <p14:tracePt t="14151" x="3228975" y="2652713"/>
          <p14:tracePt t="14169" x="3197225" y="2652713"/>
          <p14:tracePt t="14185" x="3171825" y="2668588"/>
          <p14:tracePt t="14202" x="3132138" y="2692400"/>
          <p14:tracePt t="14219" x="3106738" y="2749550"/>
          <p14:tracePt t="14235" x="3090863" y="2806700"/>
          <p14:tracePt t="14252" x="3090863" y="2847975"/>
          <p14:tracePt t="14268" x="3106738" y="2913063"/>
          <p14:tracePt t="14285" x="3171825" y="2986088"/>
          <p14:tracePt t="14303" x="3236913" y="3033713"/>
          <p14:tracePt t="14319" x="3325813" y="3059113"/>
          <p14:tracePt t="14335" x="3390900" y="3059113"/>
          <p14:tracePt t="14352" x="3489325" y="3043238"/>
          <p14:tracePt t="14368" x="3619500" y="2994025"/>
          <p14:tracePt t="14386" x="3733800" y="2936875"/>
          <p14:tracePt t="14403" x="3757613" y="2895600"/>
          <p14:tracePt t="14421" x="3765550" y="2863850"/>
          <p14:tracePt t="14435" x="3757613" y="2822575"/>
          <p14:tracePt t="14454" x="3716338" y="2773363"/>
          <p14:tracePt t="14469" x="3635375" y="2717800"/>
          <p14:tracePt t="14485" x="3546475" y="2684463"/>
          <p14:tracePt t="14502" x="3521075" y="2684463"/>
          <p14:tracePt t="14503" x="3497263" y="2684463"/>
          <p14:tracePt t="14519" x="3448050" y="2684463"/>
          <p14:tracePt t="14536" x="3416300" y="2692400"/>
          <p14:tracePt t="14552" x="3382963" y="2700338"/>
          <p14:tracePt t="14569" x="3367088" y="2725738"/>
          <p14:tracePt t="14585" x="3317875" y="2773363"/>
          <p14:tracePt t="14602" x="3309938" y="2790825"/>
          <p14:tracePt t="14618" x="3302000" y="2790825"/>
          <p14:tracePt t="14635" x="3302000" y="2798763"/>
          <p14:tracePt t="14653" x="3302000" y="2806700"/>
          <p14:tracePt t="17425" x="3294063" y="2806700"/>
          <p14:tracePt t="17432" x="2106613" y="3424238"/>
          <p14:tracePt t="17440" x="2098675" y="3424238"/>
          <p14:tracePt t="17464" x="2098675" y="3433763"/>
          <p14:tracePt t="17472" x="2090738" y="3449638"/>
          <p14:tracePt t="17485" x="2065338" y="3465513"/>
          <p14:tracePt t="17501" x="2041525" y="3489325"/>
          <p14:tracePt t="17518" x="2025650" y="3514725"/>
          <p14:tracePt t="17535" x="2008188" y="3538538"/>
          <p14:tracePt t="17552" x="1992313" y="3579813"/>
          <p14:tracePt t="17568" x="1984375" y="3636963"/>
          <p14:tracePt t="17587" x="1984375" y="3733800"/>
          <p14:tracePt t="17602" x="1984375" y="3798888"/>
          <p14:tracePt t="17619" x="1984375" y="3840163"/>
          <p14:tracePt t="17635" x="2000250" y="3856038"/>
          <p14:tracePt t="17652" x="2017713" y="3856038"/>
          <p14:tracePt t="17669" x="2041525" y="3856038"/>
          <p14:tracePt t="17686" x="2122488" y="3840163"/>
          <p14:tracePt t="17686" x="2147888" y="3832225"/>
          <p14:tracePt t="17702" x="2278063" y="3814763"/>
          <p14:tracePt t="17720" x="2390775" y="3798888"/>
          <p14:tracePt t="17736" x="2554288" y="3775075"/>
          <p14:tracePt t="17753" x="2708275" y="3759200"/>
          <p14:tracePt t="17768" x="2838450" y="3733800"/>
          <p14:tracePt t="17785" x="3033713" y="3694113"/>
          <p14:tracePt t="17802" x="3205163" y="3660775"/>
          <p14:tracePt t="17819" x="3375025" y="3644900"/>
          <p14:tracePt t="17835" x="3643313" y="3595688"/>
          <p14:tracePt t="17851" x="3822700" y="3563938"/>
          <p14:tracePt t="17869" x="4002088" y="3530600"/>
          <p14:tracePt t="17885" x="4171950" y="3498850"/>
          <p14:tracePt t="17902" x="4286250" y="3481388"/>
          <p14:tracePt t="17918" x="4440238" y="3473450"/>
          <p14:tracePt t="17935" x="4603750" y="3473450"/>
          <p14:tracePt t="17951" x="4708525" y="3473450"/>
          <p14:tracePt t="17953" x="4741863" y="3473450"/>
          <p14:tracePt t="17968" x="4830763" y="3465513"/>
          <p14:tracePt t="17985" x="4887913" y="3457575"/>
          <p14:tracePt t="18001" x="4913313" y="3457575"/>
          <p14:tracePt t="18018" x="4921250" y="3457575"/>
          <p14:tracePt t="18058" x="4903788" y="3465513"/>
          <p14:tracePt t="18066" x="4872038" y="3465513"/>
          <p14:tracePt t="18087" x="4806950" y="3473450"/>
          <p14:tracePt t="18102" x="4718050" y="3473450"/>
          <p14:tracePt t="18119" x="4554538" y="3473450"/>
          <p14:tracePt t="18136" x="4351338" y="3473450"/>
          <p14:tracePt t="18153" x="3651250" y="3433763"/>
          <p14:tracePt t="18169" x="3252788" y="3384550"/>
          <p14:tracePt t="18185" x="2911475" y="3359150"/>
          <p14:tracePt t="18202" x="2586038" y="3343275"/>
          <p14:tracePt t="18219" x="2317750" y="3335338"/>
          <p14:tracePt t="18235" x="2065338" y="3335338"/>
          <p14:tracePt t="18252" x="1895475" y="3335338"/>
          <p14:tracePt t="18268" x="1724025" y="3343275"/>
          <p14:tracePt t="18285" x="1627188" y="3359150"/>
          <p14:tracePt t="18286" x="1609725" y="3359150"/>
          <p14:tracePt t="18301" x="1570038" y="3376613"/>
          <p14:tracePt t="18319" x="1447800" y="3433763"/>
          <p14:tracePt t="18336" x="1390650" y="3457575"/>
          <p14:tracePt t="18353" x="1325563" y="3481388"/>
          <p14:tracePt t="18369" x="1276350" y="3522663"/>
          <p14:tracePt t="18385" x="1244600" y="3538538"/>
          <p14:tracePt t="18402" x="1220788" y="3571875"/>
          <p14:tracePt t="18419" x="1211263" y="3595688"/>
          <p14:tracePt t="18435" x="1211263" y="3611563"/>
          <p14:tracePt t="18453" x="1211263" y="3619500"/>
          <p14:tracePt t="18485" x="1228725" y="3629025"/>
          <p14:tracePt t="18503" x="1268413" y="3644900"/>
          <p14:tracePt t="18518" x="1349375" y="3644900"/>
          <p14:tracePt t="18535" x="1497013" y="3644900"/>
          <p14:tracePt t="18552" x="1601788" y="3644900"/>
          <p14:tracePt t="18568" x="1757363" y="3644900"/>
          <p14:tracePt t="18585" x="1862138" y="3644900"/>
          <p14:tracePt t="18603" x="2025650" y="3644900"/>
          <p14:tracePt t="18618" x="2098675" y="3644900"/>
          <p14:tracePt t="18635" x="2203450" y="3660775"/>
          <p14:tracePt t="18653" x="2325688" y="3660775"/>
          <p14:tracePt t="18669" x="2374900" y="3660775"/>
          <p14:tracePt t="18686" x="2398713" y="3660775"/>
          <p14:tracePt t="18701" x="2416175" y="3660775"/>
          <p14:tracePt t="18719" x="2424113" y="3660775"/>
          <p14:tracePt t="18735" x="2432050" y="3660775"/>
          <p14:tracePt t="18822" x="2439988" y="3660775"/>
          <p14:tracePt t="18842" x="2447925" y="3660775"/>
          <p14:tracePt t="18868" x="2455863" y="3660775"/>
          <p14:tracePt t="19344" x="2463800" y="3660775"/>
          <p14:tracePt t="19351" x="2473325" y="3660775"/>
          <p14:tracePt t="19358" x="2489200" y="3660775"/>
          <p14:tracePt t="19369" x="2505075" y="3660775"/>
          <p14:tracePt t="19385" x="2554288" y="3660775"/>
          <p14:tracePt t="19402" x="2586038" y="3660775"/>
          <p14:tracePt t="19419" x="2601913" y="3660775"/>
          <p14:tracePt t="19435" x="2635250" y="3660775"/>
          <p14:tracePt t="19452" x="2667000" y="3660775"/>
          <p14:tracePt t="19453" x="2684463" y="3652838"/>
          <p14:tracePt t="19469" x="2724150" y="3644900"/>
          <p14:tracePt t="19485" x="2757488" y="3644900"/>
          <p14:tracePt t="19502" x="2781300" y="3636963"/>
          <p14:tracePt t="19519" x="2789238" y="3636963"/>
          <p14:tracePt t="19535" x="2797175" y="3629025"/>
          <p14:tracePt t="19614" x="2797175" y="3619500"/>
          <p14:tracePt t="35439" x="2806700" y="3619500"/>
          <p14:tracePt t="35444" x="2806700" y="3611563"/>
          <p14:tracePt t="35468" x="2903538" y="3530600"/>
          <p14:tracePt t="35486" x="3057525" y="3481388"/>
          <p14:tracePt t="35502" x="3343275" y="3465513"/>
          <p14:tracePt t="35518" x="3603625" y="3457575"/>
          <p14:tracePt t="35535" x="3830638" y="3457575"/>
          <p14:tracePt t="35552" x="4106863" y="3457575"/>
          <p14:tracePt t="35568" x="4513263" y="3441700"/>
          <p14:tracePt t="35585" x="4986338" y="3424238"/>
          <p14:tracePt t="35586" x="5140325" y="3424238"/>
          <p14:tracePt t="35603" x="5562600" y="3424238"/>
          <p14:tracePt t="35618" x="5872163" y="3424238"/>
          <p14:tracePt t="35635" x="6116638" y="3424238"/>
          <p14:tracePt t="35652" x="6335713" y="3449638"/>
          <p14:tracePt t="35669" x="6619875" y="3522663"/>
          <p14:tracePt t="35685" x="6889750" y="3587750"/>
          <p14:tracePt t="35702" x="7043738" y="3652838"/>
          <p14:tracePt t="35718" x="7288213" y="3741738"/>
          <p14:tracePt t="35735" x="7434263" y="3848100"/>
          <p14:tracePt t="35752" x="7572375" y="3962400"/>
          <p14:tracePt t="35768" x="7661275" y="4059238"/>
          <p14:tracePt t="35785" x="7751763" y="4197350"/>
          <p14:tracePt t="35802" x="7775575" y="4270375"/>
          <p14:tracePt t="35820" x="7783513" y="4319588"/>
          <p14:tracePt t="35835" x="7791450" y="4368800"/>
          <p14:tracePt t="35852" x="7799388" y="4400550"/>
          <p14:tracePt t="35868" x="7799388" y="4433888"/>
          <p14:tracePt t="35885" x="7799388" y="4475163"/>
          <p14:tracePt t="35901" x="7799388" y="4498975"/>
          <p14:tracePt t="35918" x="7799388" y="4522788"/>
          <p14:tracePt t="35936" x="7799388" y="4540250"/>
          <p14:tracePt t="35962" x="7799388" y="4548188"/>
          <p14:tracePt t="35977" x="7791450" y="4564063"/>
          <p14:tracePt t="35985" x="7783513" y="4564063"/>
          <p14:tracePt t="36002" x="7726363" y="4587875"/>
          <p14:tracePt t="36018" x="7678738" y="4587875"/>
          <p14:tracePt t="36036" x="7572375" y="4587875"/>
          <p14:tracePt t="36051" x="7473950" y="4587875"/>
          <p14:tracePt t="36068" x="7369175" y="4587875"/>
          <p14:tracePt t="36101" x="7092950" y="4548188"/>
          <p14:tracePt t="36119" x="6880225" y="4514850"/>
          <p14:tracePt t="36135" x="6791325" y="4506913"/>
          <p14:tracePt t="36152" x="6742113" y="4498975"/>
          <p14:tracePt t="36168" x="6669088" y="4483100"/>
          <p14:tracePt t="36186" x="6523038" y="4457700"/>
          <p14:tracePt t="36202" x="6408738" y="4449763"/>
          <p14:tracePt t="36219" x="6246813" y="4441825"/>
          <p14:tracePt t="36235" x="6108700" y="4433888"/>
          <p14:tracePt t="36236" x="6067425" y="4433888"/>
          <p14:tracePt t="36252" x="5970588" y="4425950"/>
          <p14:tracePt t="36253" x="5888038" y="4425950"/>
          <p14:tracePt t="36268" x="5645150" y="4410075"/>
          <p14:tracePt t="36285" x="5473700" y="4410075"/>
          <p14:tracePt t="36302" x="5246688" y="4400550"/>
          <p14:tracePt t="36318" x="5075238" y="4400550"/>
          <p14:tracePt t="36335" x="4953000" y="4410075"/>
          <p14:tracePt t="36352" x="4799013" y="4418013"/>
          <p14:tracePt t="36369" x="4635500" y="4449763"/>
          <p14:tracePt t="36385" x="4400550" y="4475163"/>
          <p14:tracePt t="36402" x="4179888" y="4491038"/>
          <p14:tracePt t="36419" x="3968750" y="4514850"/>
          <p14:tracePt t="36436" x="3757613" y="4548188"/>
          <p14:tracePt t="36451" x="3562350" y="4572000"/>
          <p14:tracePt t="36469" x="3343275" y="4603750"/>
          <p14:tracePt t="36486" x="3187700" y="4621213"/>
          <p14:tracePt t="36502" x="2976563" y="4668838"/>
          <p14:tracePt t="36519" x="2862263" y="4694238"/>
          <p14:tracePt t="36535" x="2749550" y="4710113"/>
          <p14:tracePt t="36551" x="2635250" y="4743450"/>
          <p14:tracePt t="36568" x="2554288" y="4759325"/>
          <p14:tracePt t="36585" x="2489200" y="4767263"/>
          <p14:tracePt t="36602" x="2408238" y="4783138"/>
          <p14:tracePt t="36618" x="2366963" y="4799013"/>
          <p14:tracePt t="36635" x="2343150" y="4808538"/>
          <p14:tracePt t="36636" x="2333625" y="4808538"/>
          <p14:tracePt t="36652" x="2325688" y="4808538"/>
          <p14:tracePt t="36801" x="2333625" y="4808538"/>
          <p14:tracePt t="36818" x="2351088" y="4808538"/>
          <p14:tracePt t="36836" x="2382838" y="4808538"/>
          <p14:tracePt t="36853" x="2424113" y="4808538"/>
          <p14:tracePt t="36854" x="2447925" y="4808538"/>
          <p14:tracePt t="36869" x="2497138" y="4799013"/>
          <p14:tracePt t="36885" x="2570163" y="4791075"/>
          <p14:tracePt t="36902" x="2619375" y="4791075"/>
          <p14:tracePt t="36918" x="2651125" y="4791075"/>
          <p14:tracePt t="36935" x="2684463" y="4783138"/>
          <p14:tracePt t="36951" x="2716213" y="4783138"/>
          <p14:tracePt t="36968" x="2741613" y="4783138"/>
          <p14:tracePt t="36985" x="2749550" y="4783138"/>
          <p14:tracePt t="37014" x="2757488" y="4783138"/>
          <p14:tracePt t="37054" x="2765425" y="4775200"/>
          <p14:tracePt t="37153" x="2773363" y="4775200"/>
          <p14:tracePt t="56570" x="2732088" y="4743450"/>
          <p14:tracePt t="56585" x="2708275" y="4718050"/>
          <p14:tracePt t="56602" x="2593975" y="4668838"/>
          <p14:tracePt t="56817" x="2586038" y="4668838"/>
          <p14:tracePt t="56868" x="2586038" y="4678363"/>
          <p14:tracePt t="56874" x="2578100" y="4710113"/>
          <p14:tracePt t="56885" x="2570163" y="4733925"/>
          <p14:tracePt t="56902" x="2528888" y="4791075"/>
          <p14:tracePt t="56919" x="2432050" y="4897438"/>
          <p14:tracePt t="56935" x="2359025" y="5019675"/>
          <p14:tracePt t="56952" x="2317750" y="5133975"/>
          <p14:tracePt t="56952" x="2286000" y="5214938"/>
          <p14:tracePt t="56969" x="2236788" y="5426075"/>
          <p14:tracePt t="56985" x="2155825" y="5645150"/>
          <p14:tracePt t="57001" x="2041525" y="5930900"/>
          <p14:tracePt t="57018" x="1854200" y="6386513"/>
          <p14:tracePt t="57035" x="1724025" y="671195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CEF4-01D3-4AF7-9E84-F43030ACA972}"/>
              </a:ext>
            </a:extLst>
          </p:cNvPr>
          <p:cNvSpPr>
            <a:spLocks noGrp="1"/>
          </p:cNvSpPr>
          <p:nvPr>
            <p:ph type="title"/>
          </p:nvPr>
        </p:nvSpPr>
        <p:spPr>
          <a:xfrm>
            <a:off x="689098" y="379680"/>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Implied Consent</a:t>
            </a:r>
          </a:p>
        </p:txBody>
      </p:sp>
      <p:pic>
        <p:nvPicPr>
          <p:cNvPr id="4" name="Graphic 3" descr="Books on Shelf">
            <a:extLst>
              <a:ext uri="{FF2B5EF4-FFF2-40B4-BE49-F238E27FC236}">
                <a16:creationId xmlns:a16="http://schemas.microsoft.com/office/drawing/2014/main" id="{3DE94ADA-0031-43D4-A79A-B89B959930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2796" y="395778"/>
            <a:ext cx="1097280" cy="1097280"/>
          </a:xfrm>
          <a:prstGeom prst="rect">
            <a:avLst/>
          </a:prstGeom>
        </p:spPr>
      </p:pic>
      <p:sp>
        <p:nvSpPr>
          <p:cNvPr id="3" name="Content Placeholder 2">
            <a:extLst>
              <a:ext uri="{FF2B5EF4-FFF2-40B4-BE49-F238E27FC236}">
                <a16:creationId xmlns:a16="http://schemas.microsoft.com/office/drawing/2014/main" id="{31EFD88C-EC41-4850-9D1D-676D6AEE0358}"/>
              </a:ext>
            </a:extLst>
          </p:cNvPr>
          <p:cNvSpPr>
            <a:spLocks noGrp="1"/>
          </p:cNvSpPr>
          <p:nvPr>
            <p:ph idx="1"/>
          </p:nvPr>
        </p:nvSpPr>
        <p:spPr>
          <a:xfrm>
            <a:off x="413174" y="1865742"/>
            <a:ext cx="6373992" cy="4175921"/>
          </a:xfrm>
        </p:spPr>
        <p:txBody>
          <a:bodyPr vert="horz" lIns="91440" tIns="45720" rIns="91440" bIns="45720" rtlCol="0" anchor="t">
            <a:normAutofit lnSpcReduction="10000"/>
          </a:bodyPr>
          <a:lstStyle/>
          <a:p>
            <a:r>
              <a:rPr lang="en-US" sz="2000" dirty="0">
                <a:latin typeface="Segoe UI" panose="020B0502040204020203" pitchFamily="34" charset="0"/>
                <a:cs typeface="Segoe UI" panose="020B0502040204020203" pitchFamily="34" charset="0"/>
              </a:rPr>
              <a:t>Implied consent still requires a consent document like informed consent</a:t>
            </a:r>
          </a:p>
          <a:p>
            <a:r>
              <a:rPr lang="en-US" sz="2000" dirty="0">
                <a:latin typeface="Segoe UI" panose="020B0502040204020203" pitchFamily="34" charset="0"/>
                <a:cs typeface="Segoe UI" panose="020B0502040204020203" pitchFamily="34" charset="0"/>
              </a:rPr>
              <a:t>Agreement is inferred based on the action of the participant</a:t>
            </a:r>
          </a:p>
          <a:p>
            <a:r>
              <a:rPr lang="en-US" sz="2000" dirty="0">
                <a:latin typeface="Segoe UI" panose="020B0502040204020203" pitchFamily="34" charset="0"/>
                <a:cs typeface="Segoe UI" panose="020B0502040204020203" pitchFamily="34" charset="0"/>
              </a:rPr>
              <a:t>In WKU Human Subjects Research- these forms are used when there are only survey interaction with participants.</a:t>
            </a:r>
          </a:p>
          <a:p>
            <a:r>
              <a:rPr lang="en-US" sz="2000" dirty="0">
                <a:latin typeface="Segoe UI" panose="020B0502040204020203" pitchFamily="34" charset="0"/>
                <a:cs typeface="Segoe UI" panose="020B0502040204020203" pitchFamily="34" charset="0"/>
              </a:rPr>
              <a:t>For example: If I am running a research study where I send out a mass email to all WKU students, the survey link would start with an implied consent and state “Your continued cooperation with this survey implies your consent” to which a “next” button would be shown. If the participant click next their consent is implied to be given</a:t>
            </a:r>
          </a:p>
        </p:txBody>
      </p:sp>
      <p:pic>
        <p:nvPicPr>
          <p:cNvPr id="8" name="Graphic 7">
            <a:extLst>
              <a:ext uri="{FF2B5EF4-FFF2-40B4-BE49-F238E27FC236}">
                <a16:creationId xmlns:a16="http://schemas.microsoft.com/office/drawing/2014/main" id="{984A409A-26BF-476C-858A-CFA0EBFAB6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97072516"/>
      </p:ext>
    </p:extLst>
  </p:cSld>
  <p:clrMapOvr>
    <a:masterClrMapping/>
  </p:clrMapOvr>
  <mc:AlternateContent xmlns:mc="http://schemas.openxmlformats.org/markup-compatibility/2006">
    <mc:Choice xmlns:p14="http://schemas.microsoft.com/office/powerpoint/2010/main" Requires="p14">
      <p:transition spd="slow" p14:dur="2000" advTm="64421"/>
    </mc:Choice>
    <mc:Fallback>
      <p:transition spd="slow" advTm="64421"/>
    </mc:Fallback>
  </mc:AlternateContent>
  <p:extLst>
    <p:ext uri="{3A86A75C-4F4B-4683-9AE1-C65F6400EC91}">
      <p14:laserTraceLst xmlns:p14="http://schemas.microsoft.com/office/powerpoint/2010/main">
        <p14:tracePtLst>
          <p14:tracePt t="45325" x="1651000" y="6834188"/>
          <p14:tracePt t="45333" x="1666875" y="6808788"/>
          <p14:tracePt t="45341" x="1674813" y="6792913"/>
          <p14:tracePt t="45357" x="1692275" y="6761163"/>
          <p14:tracePt t="45375" x="1700213" y="6751638"/>
          <p14:tracePt t="45392" x="1700213" y="6743700"/>
          <p14:tracePt t="45408" x="1724025" y="6711950"/>
          <p14:tracePt t="45425" x="1765300" y="6605588"/>
          <p14:tracePt t="45441" x="1814513" y="6532563"/>
          <p14:tracePt t="45458" x="1854200" y="6459538"/>
          <p14:tracePt t="45460" x="1887538" y="6410325"/>
          <p14:tracePt t="45474" x="1887538" y="6394450"/>
          <p14:tracePt t="45491" x="1943100" y="6321425"/>
          <p14:tracePt t="45507" x="2017713" y="6240463"/>
          <p14:tracePt t="45524" x="2090738" y="6149975"/>
          <p14:tracePt t="45541" x="2138363" y="6076950"/>
          <p14:tracePt t="45558" x="2228850" y="5962650"/>
          <p14:tracePt t="45574" x="2301875" y="5873750"/>
          <p14:tracePt t="45591" x="2382838" y="5784850"/>
          <p14:tracePt t="45609" x="2546350" y="5613400"/>
          <p14:tracePt t="45625" x="2635250" y="5507038"/>
          <p14:tracePt t="45641" x="2700338" y="5418138"/>
          <p14:tracePt t="45657" x="2765425" y="5319713"/>
          <p14:tracePt t="45675" x="2789238" y="5272088"/>
          <p14:tracePt t="45692" x="2806700" y="5230813"/>
          <p14:tracePt t="45709" x="2814638" y="5214938"/>
          <p14:tracePt t="45725" x="2822575" y="5207000"/>
          <p14:tracePt t="45741" x="2822575" y="5189538"/>
          <p14:tracePt t="45758" x="2822575" y="5165725"/>
          <p14:tracePt t="45774" x="2814638" y="5124450"/>
          <p14:tracePt t="45791" x="2814638" y="5100638"/>
          <p14:tracePt t="45807" x="2814638" y="5092700"/>
          <p14:tracePt t="45824" x="2830513" y="5035550"/>
          <p14:tracePt t="45841" x="2879725" y="4962525"/>
          <p14:tracePt t="45857" x="2944813" y="4889500"/>
          <p14:tracePt t="45874" x="3009900" y="4840288"/>
          <p14:tracePt t="45875" x="3049588" y="4808538"/>
          <p14:tracePt t="45891" x="3197225" y="4733925"/>
          <p14:tracePt t="45907" x="3382963" y="4678363"/>
          <p14:tracePt t="45924" x="3570288" y="4629150"/>
          <p14:tracePt t="45941" x="3798888" y="4572000"/>
          <p14:tracePt t="45958" x="4002088" y="4522788"/>
          <p14:tracePt t="45974" x="4156075" y="4465638"/>
          <p14:tracePt t="45991" x="4319588" y="4360863"/>
          <p14:tracePt t="46008" x="4400550" y="4287838"/>
          <p14:tracePt t="46009" x="4457700" y="4214813"/>
          <p14:tracePt t="46025" x="4538663" y="4124325"/>
          <p14:tracePt t="46042" x="4611688" y="4051300"/>
          <p14:tracePt t="46057" x="4652963" y="4002088"/>
          <p14:tracePt t="46074" x="4684713" y="3970338"/>
          <p14:tracePt t="46091" x="4700588" y="3937000"/>
          <p14:tracePt t="46107" x="4700588" y="3879850"/>
          <p14:tracePt t="46124" x="4700588" y="3832225"/>
          <p14:tracePt t="46141" x="4668838" y="3775075"/>
          <p14:tracePt t="46158" x="4587875" y="3694113"/>
          <p14:tracePt t="46159" x="4554538" y="3668713"/>
          <p14:tracePt t="46174" x="4465638" y="3611563"/>
          <p14:tracePt t="46192" x="4367213" y="3546475"/>
          <p14:tracePt t="46207" x="4197350" y="3473450"/>
          <p14:tracePt t="46224" x="4010025" y="3416300"/>
          <p14:tracePt t="46241" x="3846513" y="3376613"/>
          <p14:tracePt t="46258" x="3635375" y="3343275"/>
          <p14:tracePt t="46258" x="3513138" y="3327400"/>
          <p14:tracePt t="46275" x="3424238" y="3319463"/>
          <p14:tracePt t="46291" x="3074988" y="3294063"/>
          <p14:tracePt t="46307" x="2741613" y="3294063"/>
          <p14:tracePt t="46324" x="2228850" y="3278188"/>
          <p14:tracePt t="46343" x="1684338" y="3294063"/>
          <p14:tracePt t="46359" x="1528763" y="3311525"/>
          <p14:tracePt t="46374" x="1447800" y="3319463"/>
          <p14:tracePt t="46391" x="1341438" y="3335338"/>
          <p14:tracePt t="46407" x="1203325" y="3368675"/>
          <p14:tracePt t="46424" x="1081088" y="3408363"/>
          <p14:tracePt t="46441" x="960438" y="3465513"/>
          <p14:tracePt t="46458" x="830263" y="3538538"/>
          <p14:tracePt t="46459" x="739775" y="3587750"/>
          <p14:tracePt t="46474" x="642938" y="3629025"/>
          <p14:tracePt t="46491" x="471488" y="3709988"/>
          <p14:tracePt t="46507" x="284163" y="3824288"/>
          <p14:tracePt t="46524" x="161925" y="3913188"/>
          <p14:tracePt t="46541" x="41275" y="4019550"/>
          <p14:tracePt t="46669" x="146050" y="5181600"/>
          <p14:tracePt t="46677" x="236538" y="5254625"/>
          <p14:tracePt t="46691" x="398463" y="5368925"/>
          <p14:tracePt t="46707" x="755650" y="5564188"/>
          <p14:tracePt t="46724" x="1220788" y="5767388"/>
          <p14:tracePt t="46741" x="1797050" y="6035675"/>
          <p14:tracePt t="46758" x="2382838" y="6272213"/>
          <p14:tracePt t="46774" x="2936875" y="6426200"/>
          <p14:tracePt t="46791" x="3408363" y="6524625"/>
          <p14:tracePt t="46808" x="3871913" y="6573838"/>
          <p14:tracePt t="46825" x="4367213" y="6581775"/>
          <p14:tracePt t="46841" x="4692650" y="6540500"/>
          <p14:tracePt t="46858" x="5181600" y="6475413"/>
          <p14:tracePt t="46874" x="5603875" y="6394450"/>
          <p14:tracePt t="46891" x="6010275" y="6337300"/>
          <p14:tracePt t="46908" x="6369050" y="6264275"/>
          <p14:tracePt t="46924" x="6718300" y="6199188"/>
          <p14:tracePt t="46941" x="6937375" y="6134100"/>
          <p14:tracePt t="46958" x="7059613" y="6084888"/>
          <p14:tracePt t="46959" x="7124700" y="6061075"/>
          <p14:tracePt t="46975" x="7223125" y="6003925"/>
          <p14:tracePt t="46991" x="7262813" y="5970588"/>
          <p14:tracePt t="47007" x="7304088" y="5954713"/>
          <p14:tracePt t="47025" x="7319963" y="5938838"/>
          <p14:tracePt t="47041" x="7327900" y="5938838"/>
          <p14:tracePt t="47058" x="7343775" y="5930900"/>
          <p14:tracePt t="47074" x="7343775" y="5922963"/>
          <p14:tracePt t="61960" x="7319963" y="5946775"/>
          <p14:tracePt t="61968" x="7304088" y="5954713"/>
          <p14:tracePt t="61975" x="7181850" y="6045200"/>
          <p14:tracePt t="61991" x="7083425" y="6118225"/>
          <p14:tracePt t="61992" x="6864350" y="6272213"/>
          <p14:tracePt t="62008" x="6653213" y="6361113"/>
          <p14:tracePt t="62009" x="6343650" y="6451600"/>
          <p14:tracePt t="62024" x="6132513" y="6491288"/>
          <p14:tracePt t="62025" x="5767388" y="6532563"/>
          <p14:tracePt t="62041" x="5229225" y="6630988"/>
          <p14:tracePt t="62057" x="5067300" y="6654800"/>
          <p14:tracePt t="62075" x="4424363" y="6743700"/>
          <p14:tracePt t="62091" x="3960813" y="6808788"/>
          <p14:tracePt t="62092" x="3627438" y="6816725"/>
          <p14:tracePt t="62107" x="3359150" y="6834188"/>
          <p14:tracePt t="62124" x="2976563" y="6842125"/>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0196C5-5993-39A8-D1A7-8851A4D76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E4D0A-2ACB-7AD7-6BA9-79D16D214926}"/>
              </a:ext>
            </a:extLst>
          </p:cNvPr>
          <p:cNvSpPr>
            <a:spLocks noGrp="1"/>
          </p:cNvSpPr>
          <p:nvPr>
            <p:ph type="title"/>
          </p:nvPr>
        </p:nvSpPr>
        <p:spPr>
          <a:xfrm>
            <a:off x="689098" y="379680"/>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Language in Implied Consent</a:t>
            </a:r>
          </a:p>
        </p:txBody>
      </p:sp>
      <p:sp>
        <p:nvSpPr>
          <p:cNvPr id="3" name="Content Placeholder 2">
            <a:extLst>
              <a:ext uri="{FF2B5EF4-FFF2-40B4-BE49-F238E27FC236}">
                <a16:creationId xmlns:a16="http://schemas.microsoft.com/office/drawing/2014/main" id="{E88EBC9C-D218-31CA-AFE8-EECD154E4D05}"/>
              </a:ext>
            </a:extLst>
          </p:cNvPr>
          <p:cNvSpPr>
            <a:spLocks noGrp="1"/>
          </p:cNvSpPr>
          <p:nvPr>
            <p:ph idx="1"/>
          </p:nvPr>
        </p:nvSpPr>
        <p:spPr>
          <a:xfrm>
            <a:off x="413174" y="1865742"/>
            <a:ext cx="6373992" cy="4175921"/>
          </a:xfrm>
        </p:spPr>
        <p:txBody>
          <a:bodyPr vert="horz" lIns="91440" tIns="45720" rIns="91440" bIns="45720" rtlCol="0" anchor="t">
            <a:normAutofit/>
          </a:bodyPr>
          <a:lstStyle/>
          <a:p>
            <a:r>
              <a:rPr lang="en-US" sz="2000" dirty="0">
                <a:latin typeface="Segoe UI" panose="020B0502040204020203" pitchFamily="34" charset="0"/>
                <a:cs typeface="Segoe UI" panose="020B0502040204020203" pitchFamily="34" charset="0"/>
              </a:rPr>
              <a:t>Use this at the top of the form </a:t>
            </a:r>
          </a:p>
          <a:p>
            <a:pPr lvl="1"/>
            <a:r>
              <a:rPr lang="en-US" sz="1600" dirty="0">
                <a:latin typeface="Segoe UI" panose="020B0502040204020203" pitchFamily="34" charset="0"/>
                <a:cs typeface="Segoe UI" panose="020B0502040204020203" pitchFamily="34" charset="0"/>
              </a:rPr>
              <a:t>“If you then decide to participant in the project, please click the button below to give consent to the survey. Please print this page if you would like to keep a copy of this form”.</a:t>
            </a:r>
          </a:p>
          <a:p>
            <a:r>
              <a:rPr lang="en-US" sz="2000" dirty="0">
                <a:latin typeface="Segoe UI" panose="020B0502040204020203" pitchFamily="34" charset="0"/>
                <a:cs typeface="Segoe UI" panose="020B0502040204020203" pitchFamily="34" charset="0"/>
              </a:rPr>
              <a:t>No language about signing</a:t>
            </a:r>
          </a:p>
          <a:p>
            <a:r>
              <a:rPr lang="en-US" sz="2000" dirty="0">
                <a:latin typeface="Segoe UI" panose="020B0502040204020203" pitchFamily="34" charset="0"/>
                <a:cs typeface="Segoe UI" panose="020B0502040204020203" pitchFamily="34" charset="0"/>
              </a:rPr>
              <a:t>At the end before the survey state </a:t>
            </a:r>
          </a:p>
          <a:p>
            <a:pPr lvl="1"/>
            <a:r>
              <a:rPr lang="en-US" sz="1600" dirty="0">
                <a:latin typeface="Segoe UI" panose="020B0502040204020203" pitchFamily="34" charset="0"/>
                <a:cs typeface="Segoe UI" panose="020B0502040204020203" pitchFamily="34" charset="0"/>
              </a:rPr>
              <a:t>“Your continued cooperation with the following research implies your consent”</a:t>
            </a:r>
          </a:p>
        </p:txBody>
      </p:sp>
      <p:pic>
        <p:nvPicPr>
          <p:cNvPr id="8" name="Graphic 7">
            <a:extLst>
              <a:ext uri="{FF2B5EF4-FFF2-40B4-BE49-F238E27FC236}">
                <a16:creationId xmlns:a16="http://schemas.microsoft.com/office/drawing/2014/main" id="{840FBFDC-49D0-F347-2234-43ACE3DC5A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3083688117"/>
      </p:ext>
    </p:extLst>
  </p:cSld>
  <p:clrMapOvr>
    <a:masterClrMapping/>
  </p:clrMapOvr>
  <mc:AlternateContent xmlns:mc="http://schemas.openxmlformats.org/markup-compatibility/2006">
    <mc:Choice xmlns:p14="http://schemas.microsoft.com/office/powerpoint/2010/main" Requires="p14">
      <p:transition spd="slow" p14:dur="2000" advTm="53582"/>
    </mc:Choice>
    <mc:Fallback>
      <p:transition spd="slow" advTm="53582"/>
    </mc:Fallback>
  </mc:AlternateContent>
  <p:extLst>
    <p:ext uri="{3A86A75C-4F4B-4683-9AE1-C65F6400EC91}">
      <p14:laserTraceLst xmlns:p14="http://schemas.microsoft.com/office/powerpoint/2010/main">
        <p14:tracePtLst>
          <p14:tracePt t="778" x="1749425" y="6761163"/>
          <p14:tracePt t="786" x="1838325" y="6719888"/>
          <p14:tracePt t="804" x="1976438" y="6630988"/>
          <p14:tracePt t="819" x="2147888" y="6540500"/>
          <p14:tracePt t="837" x="2359025" y="6426200"/>
          <p14:tracePt t="852" x="2546350" y="6321425"/>
          <p14:tracePt t="868" x="2765425" y="6199188"/>
          <p14:tracePt t="886" x="2992438" y="6076950"/>
          <p14:tracePt t="902" x="3171825" y="5995988"/>
          <p14:tracePt t="919" x="3382963" y="5873750"/>
          <p14:tracePt t="919" x="3497263" y="5800725"/>
          <p14:tracePt t="936" x="3635375" y="5710238"/>
          <p14:tracePt t="953" x="3773488" y="5629275"/>
          <p14:tracePt t="968" x="3895725" y="5548313"/>
          <p14:tracePt t="985" x="3968750" y="5507038"/>
          <p14:tracePt t="1002" x="4148138" y="5394325"/>
          <p14:tracePt t="1019" x="4319588" y="5280025"/>
          <p14:tracePt t="1035" x="4424363" y="5214938"/>
          <p14:tracePt t="1052" x="4513263" y="5149850"/>
          <p14:tracePt t="1053" x="4570413" y="5116513"/>
          <p14:tracePt t="1069" x="4587875" y="5092700"/>
          <p14:tracePt t="1085" x="4611688" y="5084763"/>
          <p14:tracePt t="1102" x="4611688" y="5076825"/>
          <p14:tracePt t="1122" x="4619625" y="5076825"/>
          <p14:tracePt t="12737" x="4627563" y="5068888"/>
          <p14:tracePt t="12752" x="4676775" y="5019675"/>
          <p14:tracePt t="12769" x="4765675" y="4962525"/>
          <p14:tracePt t="12785" x="4838700" y="4938713"/>
          <p14:tracePt t="12802" x="4872038" y="4938713"/>
          <p14:tracePt t="13273" x="4879975" y="4938713"/>
          <p14:tracePt t="13281" x="4887913" y="4929188"/>
          <p14:tracePt t="13291" x="4903788" y="4921250"/>
          <p14:tracePt t="13302" x="4945063" y="4905375"/>
          <p14:tracePt t="13319" x="5059363" y="4848225"/>
          <p14:tracePt t="13335" x="5164138" y="4799013"/>
          <p14:tracePt t="13337" x="5229225" y="4751388"/>
          <p14:tracePt t="13352" x="5294313" y="4710113"/>
          <p14:tracePt t="13353" x="5343525" y="4668838"/>
          <p14:tracePt t="13369" x="5424488" y="4572000"/>
          <p14:tracePt t="13386" x="5465763" y="4522788"/>
          <p14:tracePt t="13402" x="5522913" y="4441825"/>
          <p14:tracePt t="13419" x="5661025" y="4238625"/>
          <p14:tracePt t="13435" x="6018213" y="3824288"/>
          <p14:tracePt t="13453" x="6173788" y="3644900"/>
          <p14:tracePt t="13468" x="6296025" y="3498850"/>
          <p14:tracePt t="13485" x="6424613" y="3246438"/>
          <p14:tracePt t="13503" x="6465888" y="3148013"/>
          <p14:tracePt t="13518" x="6507163" y="3025775"/>
          <p14:tracePt t="13536" x="6515100" y="2928938"/>
          <p14:tracePt t="13552" x="6515100" y="2806700"/>
          <p14:tracePt t="13568" x="6515100" y="2733675"/>
          <p14:tracePt t="13585" x="6523038" y="2635250"/>
          <p14:tracePt t="13603" x="6530975" y="2554288"/>
          <p14:tracePt t="13619" x="6538913" y="2522538"/>
          <p14:tracePt t="13635" x="6546850" y="2497138"/>
          <p14:tracePt t="13652" x="6564313" y="2481263"/>
          <p14:tracePt t="13668" x="6580188" y="2465388"/>
          <p14:tracePt t="13686" x="6588125" y="2457450"/>
          <p14:tracePt t="13702" x="6588125" y="2447925"/>
          <p14:tracePt t="13719" x="6604000" y="2439988"/>
          <p14:tracePt t="13737" x="6604000" y="2432050"/>
          <p14:tracePt t="14397" x="6596063" y="2439988"/>
          <p14:tracePt t="14405" x="6564313" y="2447925"/>
          <p14:tracePt t="14418" x="6530975" y="2447925"/>
          <p14:tracePt t="14435" x="6384925" y="2447925"/>
          <p14:tracePt t="14453" x="6059488" y="2432050"/>
          <p14:tracePt t="14469" x="5775325" y="2408238"/>
          <p14:tracePt t="14486" x="5359400" y="2343150"/>
          <p14:tracePt t="14502" x="4830763" y="2270125"/>
          <p14:tracePt t="14520" x="4505325" y="2236788"/>
          <p14:tracePt t="14536" x="4351338" y="2236788"/>
          <p14:tracePt t="14552" x="4237038" y="2244725"/>
          <p14:tracePt t="14569" x="4171950" y="2293938"/>
          <p14:tracePt t="14586" x="4148138" y="2317750"/>
          <p14:tracePt t="14602" x="4124325" y="2366963"/>
          <p14:tracePt t="14619" x="4114800" y="2400300"/>
          <p14:tracePt t="14635" x="4114800" y="2432050"/>
          <p14:tracePt t="14652" x="4148138" y="2465388"/>
          <p14:tracePt t="14669" x="4237038" y="2522538"/>
          <p14:tracePt t="14685" x="4310063" y="2562225"/>
          <p14:tracePt t="14702" x="4505325" y="2595563"/>
          <p14:tracePt t="14720" x="4838700" y="2611438"/>
          <p14:tracePt t="14735" x="5059363" y="2611438"/>
          <p14:tracePt t="14752" x="5294313" y="2587625"/>
          <p14:tracePt t="14769" x="5473700" y="2554288"/>
          <p14:tracePt t="14785" x="5692775" y="2489200"/>
          <p14:tracePt t="14802" x="5822950" y="2447925"/>
          <p14:tracePt t="14818" x="5994400" y="2416175"/>
          <p14:tracePt t="14836" x="6083300" y="2392363"/>
          <p14:tracePt t="14837" x="6116638" y="2374900"/>
          <p14:tracePt t="14853" x="6148388" y="2366963"/>
          <p14:tracePt t="14869" x="6156325" y="2359025"/>
          <p14:tracePt t="14885" x="6165850" y="2343150"/>
          <p14:tracePt t="14902" x="6173788" y="2335213"/>
          <p14:tracePt t="14918" x="6189663" y="2327275"/>
          <p14:tracePt t="14936" x="6205538" y="2317750"/>
          <p14:tracePt t="14952" x="6213475" y="2309813"/>
          <p14:tracePt t="15017" x="6181725" y="2309813"/>
          <p14:tracePt t="15024" x="6140450" y="2317750"/>
          <p14:tracePt t="15035" x="6043613" y="2335213"/>
          <p14:tracePt t="15052" x="5692775" y="2359025"/>
          <p14:tracePt t="15069" x="5010150" y="2359025"/>
          <p14:tracePt t="15085" x="4351338" y="2351088"/>
          <p14:tracePt t="15102" x="3619500" y="2335213"/>
          <p14:tracePt t="15103" x="3309938" y="2335213"/>
          <p14:tracePt t="15119" x="2797175" y="2335213"/>
          <p14:tracePt t="15136" x="2424113" y="2374900"/>
          <p14:tracePt t="15152" x="2260600" y="2432050"/>
          <p14:tracePt t="15169" x="2098675" y="2513013"/>
          <p14:tracePt t="15185" x="1992313" y="2578100"/>
          <p14:tracePt t="15202" x="1952625" y="2627313"/>
          <p14:tracePt t="15218" x="1927225" y="2660650"/>
          <p14:tracePt t="15236" x="1919288" y="2684463"/>
          <p14:tracePt t="15237" x="1919288" y="2700338"/>
          <p14:tracePt t="15252" x="1919288" y="2708275"/>
          <p14:tracePt t="15269" x="1919288" y="2765425"/>
          <p14:tracePt t="15286" x="1919288" y="2782888"/>
          <p14:tracePt t="15302" x="1919288" y="2814638"/>
          <p14:tracePt t="15319" x="1919288" y="2822575"/>
          <p14:tracePt t="15352" x="1935163" y="2830513"/>
          <p14:tracePt t="15369" x="1968500" y="2838450"/>
          <p14:tracePt t="15385" x="2017713" y="2838450"/>
          <p14:tracePt t="15404" x="2098675" y="2847975"/>
          <p14:tracePt t="15419" x="2122488" y="2855913"/>
          <p14:tracePt t="15436" x="2138363" y="2855913"/>
          <p14:tracePt t="15452" x="2147888" y="2855913"/>
          <p14:tracePt t="15535" x="2163763" y="2855913"/>
          <p14:tracePt t="15552" x="2228850" y="2847975"/>
          <p14:tracePt t="15568" x="2424113" y="2838450"/>
          <p14:tracePt t="15586" x="2684463" y="2830513"/>
          <p14:tracePt t="15603" x="2927350" y="2830513"/>
          <p14:tracePt t="15619" x="3270250" y="2830513"/>
          <p14:tracePt t="15635" x="3603625" y="2830513"/>
          <p14:tracePt t="15636" x="3765550" y="2830513"/>
          <p14:tracePt t="15653" x="4033838" y="2830513"/>
          <p14:tracePt t="15670" x="4197350" y="2830513"/>
          <p14:tracePt t="15685" x="4286250" y="2830513"/>
          <p14:tracePt t="15702" x="4335463" y="2822575"/>
          <p14:tracePt t="15719" x="4384675" y="2814638"/>
          <p14:tracePt t="15736" x="4408488" y="2806700"/>
          <p14:tracePt t="15752" x="4432300" y="2798763"/>
          <p14:tracePt t="15770" x="4457700" y="2798763"/>
          <p14:tracePt t="15771" x="4473575" y="2790825"/>
          <p14:tracePt t="15786" x="4489450" y="2782888"/>
          <p14:tracePt t="15803" x="4546600" y="2782888"/>
          <p14:tracePt t="15820" x="4603750" y="2773363"/>
          <p14:tracePt t="15835" x="4684713" y="2773363"/>
          <p14:tracePt t="15852" x="4791075" y="2773363"/>
          <p14:tracePt t="15868" x="4913313" y="2773363"/>
          <p14:tracePt t="15886" x="5002213" y="2782888"/>
          <p14:tracePt t="15902" x="5067300" y="2790825"/>
          <p14:tracePt t="15919" x="5124450" y="2790825"/>
          <p14:tracePt t="15935" x="5172075" y="2790825"/>
          <p14:tracePt t="15936" x="5189538" y="2790825"/>
          <p14:tracePt t="15952" x="5205413" y="2790825"/>
          <p14:tracePt t="15969" x="5221288" y="2790825"/>
          <p14:tracePt t="15985" x="5237163" y="2790825"/>
          <p14:tracePt t="16003" x="5254625" y="2790825"/>
          <p14:tracePt t="16018" x="5270500" y="2790825"/>
          <p14:tracePt t="16062" x="5278438" y="2790825"/>
          <p14:tracePt t="16078" x="5286375" y="2790825"/>
          <p14:tracePt t="16092" x="5302250" y="2790825"/>
          <p14:tracePt t="16102" x="5335588" y="2790825"/>
          <p14:tracePt t="16119" x="5392738" y="2806700"/>
          <p14:tracePt t="16136" x="5473700" y="2822575"/>
          <p14:tracePt t="16152" x="5546725" y="2847975"/>
          <p14:tracePt t="16168" x="5603875" y="2871788"/>
          <p14:tracePt t="16185" x="5645150" y="2887663"/>
          <p14:tracePt t="16187" x="5653088" y="2895600"/>
          <p14:tracePt t="16204" x="5684838" y="2903538"/>
          <p14:tracePt t="16219" x="5710238" y="2913063"/>
          <p14:tracePt t="16236" x="5741988" y="2921000"/>
          <p14:tracePt t="16252" x="5767388" y="2928938"/>
          <p14:tracePt t="16269" x="5807075" y="2944813"/>
          <p14:tracePt t="16285" x="5822950" y="2952750"/>
          <p14:tracePt t="16302" x="5840413" y="2952750"/>
          <p14:tracePt t="16319" x="5864225" y="2952750"/>
          <p14:tracePt t="16336" x="5905500" y="2960688"/>
          <p14:tracePt t="16337" x="5953125" y="2968625"/>
          <p14:tracePt t="16352" x="5970588" y="2968625"/>
          <p14:tracePt t="16368" x="6035675" y="2978150"/>
          <p14:tracePt t="16369" x="6067425" y="2986088"/>
          <p14:tracePt t="16385" x="6124575" y="2986088"/>
          <p14:tracePt t="16402" x="6165850" y="2986088"/>
          <p14:tracePt t="16418" x="6197600" y="2986088"/>
          <p14:tracePt t="16435" x="6221413" y="2978150"/>
          <p14:tracePt t="16453" x="6238875" y="2960688"/>
          <p14:tracePt t="16469" x="6270625" y="2952750"/>
          <p14:tracePt t="16485" x="6286500" y="2936875"/>
          <p14:tracePt t="16502" x="6296025" y="2928938"/>
          <p14:tracePt t="16531" x="6303963" y="2928938"/>
          <p14:tracePt t="16555" x="6311900" y="2928938"/>
          <p14:tracePt t="16568" x="6311900" y="2921000"/>
          <p14:tracePt t="16586" x="6319838" y="2921000"/>
          <p14:tracePt t="16618" x="6327775" y="2921000"/>
          <p14:tracePt t="16919" x="6327775" y="2913063"/>
          <p14:tracePt t="24121" x="6327775" y="2903538"/>
          <p14:tracePt t="24129" x="6311900" y="2887663"/>
          <p14:tracePt t="24138" x="6303963" y="2871788"/>
          <p14:tracePt t="24153" x="6278563" y="2863850"/>
          <p14:tracePt t="24185" x="6254750" y="2830513"/>
          <p14:tracePt t="24203" x="6246813" y="2806700"/>
          <p14:tracePt t="24219" x="6246813" y="2798763"/>
          <p14:tracePt t="24219" x="6246813" y="2782888"/>
          <p14:tracePt t="24236" x="6262688" y="2757488"/>
          <p14:tracePt t="24252" x="6286500" y="2733675"/>
          <p14:tracePt t="24269" x="6311900" y="2700338"/>
          <p14:tracePt t="24286" x="6343650" y="2676525"/>
          <p14:tracePt t="24303" x="6384925" y="2627313"/>
          <p14:tracePt t="24320" x="6416675" y="2595563"/>
          <p14:tracePt t="24335" x="6457950" y="2546350"/>
          <p14:tracePt t="24352" x="6473825" y="2505075"/>
          <p14:tracePt t="24369" x="6489700" y="2457450"/>
          <p14:tracePt t="24386" x="6499225" y="2416175"/>
          <p14:tracePt t="24402" x="6507163" y="2374900"/>
          <p14:tracePt t="24419" x="6507163" y="2351088"/>
          <p14:tracePt t="24435" x="6507163" y="2327275"/>
          <p14:tracePt t="24452" x="6489700" y="2301875"/>
          <p14:tracePt t="24468" x="6457950" y="2278063"/>
          <p14:tracePt t="24485" x="6384925" y="2244725"/>
          <p14:tracePt t="24502" x="6270625" y="2228850"/>
          <p14:tracePt t="24519" x="6083300" y="2228850"/>
          <p14:tracePt t="24535" x="5741988" y="2228850"/>
          <p14:tracePt t="24552" x="5408613" y="2228850"/>
          <p14:tracePt t="24570" x="5116513" y="2236788"/>
          <p14:tracePt t="24571" x="4960938" y="2262188"/>
          <p14:tracePt t="24585" x="4765675" y="2309813"/>
          <p14:tracePt t="24603" x="4522788" y="2366963"/>
          <p14:tracePt t="24619" x="4114800" y="2439988"/>
          <p14:tracePt t="24635" x="3757613" y="2497138"/>
          <p14:tracePt t="24652" x="3481388" y="2554288"/>
          <p14:tracePt t="24669" x="3309938" y="2578100"/>
          <p14:tracePt t="24685" x="3179763" y="2603500"/>
          <p14:tracePt t="24702" x="3090863" y="2611438"/>
          <p14:tracePt t="24719" x="3017838" y="2627313"/>
          <p14:tracePt t="24735" x="2936875" y="2635250"/>
          <p14:tracePt t="24752" x="2879725" y="2652713"/>
          <p14:tracePt t="24769" x="2838450" y="2660650"/>
          <p14:tracePt t="24785" x="2814638" y="2660650"/>
          <p14:tracePt t="24802" x="2757488" y="2660650"/>
          <p14:tracePt t="24819" x="2611438" y="2668588"/>
          <p14:tracePt t="24835" x="2439988" y="2668588"/>
          <p14:tracePt t="24852" x="2203450" y="2668588"/>
          <p14:tracePt t="24869" x="2041525" y="2643188"/>
          <p14:tracePt t="24885" x="1927225" y="2635250"/>
          <p14:tracePt t="24903" x="1903413" y="2627313"/>
          <p14:tracePt t="24920" x="1895475" y="2627313"/>
          <p14:tracePt t="24935" x="1887538" y="2627313"/>
          <p14:tracePt t="24952" x="1879600" y="2627313"/>
          <p14:tracePt t="24968" x="1870075" y="2635250"/>
          <p14:tracePt t="24986" x="1862138" y="2652713"/>
          <p14:tracePt t="24987" x="1862138" y="2660650"/>
          <p14:tracePt t="25003" x="1862138" y="2676525"/>
          <p14:tracePt t="25035" x="1870075" y="2692400"/>
          <p14:tracePt t="25053" x="1903413" y="2717800"/>
          <p14:tracePt t="25068" x="1952625" y="2717800"/>
          <p14:tracePt t="25085" x="2008188" y="2717800"/>
          <p14:tracePt t="25102" x="2049463" y="2717800"/>
          <p14:tracePt t="25118" x="2057400" y="2717800"/>
          <p14:tracePt t="25135" x="2065338" y="2708275"/>
          <p14:tracePt t="25168" x="2057400" y="2692400"/>
          <p14:tracePt t="25186" x="1992313" y="2643188"/>
          <p14:tracePt t="25202" x="1879600" y="2603500"/>
          <p14:tracePt t="25219" x="1797050" y="2587625"/>
          <p14:tracePt t="25236" x="1658938" y="2578100"/>
          <p14:tracePt t="25252" x="1570038" y="2578100"/>
          <p14:tracePt t="25269" x="1504950" y="2578100"/>
          <p14:tracePt t="25270" x="1489075" y="2587625"/>
          <p14:tracePt t="25287" x="1471613" y="2595563"/>
          <p14:tracePt t="25304" x="1431925" y="2635250"/>
          <p14:tracePt t="25304" x="1398588" y="2660650"/>
          <p14:tracePt t="25318" x="1382713" y="2676525"/>
          <p14:tracePt t="25335" x="1366838" y="2700338"/>
          <p14:tracePt t="25352" x="1358900" y="2725738"/>
          <p14:tracePt t="25370" x="1358900" y="2749550"/>
          <p14:tracePt t="25371" x="1358900" y="2757488"/>
          <p14:tracePt t="25388" x="1358900" y="2773363"/>
          <p14:tracePt t="25403" x="1398588" y="2790825"/>
          <p14:tracePt t="25418" x="1479550" y="2814638"/>
          <p14:tracePt t="25435" x="1577975" y="2814638"/>
          <p14:tracePt t="25452" x="1700213" y="2814638"/>
          <p14:tracePt t="25469" x="1960563" y="2757488"/>
          <p14:tracePt t="25485" x="2122488" y="2717800"/>
          <p14:tracePt t="25502" x="2195513" y="2684463"/>
          <p14:tracePt t="25519" x="2236788" y="2660650"/>
          <p14:tracePt t="25535" x="2236788" y="2652713"/>
          <p14:tracePt t="25556" x="2236788" y="2611438"/>
          <p14:tracePt t="25568" x="2236788" y="2595563"/>
          <p14:tracePt t="25585" x="2228850" y="2562225"/>
          <p14:tracePt t="25587" x="2212975" y="2554288"/>
          <p14:tracePt t="25602" x="2195513" y="2530475"/>
          <p14:tracePt t="25618" x="2147888" y="2505075"/>
          <p14:tracePt t="25636" x="2122488" y="2497138"/>
          <p14:tracePt t="25637" x="2106613" y="2489200"/>
          <p14:tracePt t="25910" x="2106613" y="2481263"/>
          <p14:tracePt t="25938" x="2106613" y="2473325"/>
          <p14:tracePt t="26827" x="2106613" y="2465388"/>
          <p14:tracePt t="26853" x="2106613" y="2457450"/>
          <p14:tracePt t="27229" x="2106613" y="2447925"/>
          <p14:tracePt t="27258" x="2106613" y="2439988"/>
          <p14:tracePt t="27290" x="2114550" y="2439988"/>
          <p14:tracePt t="27346" x="2114550" y="2432050"/>
          <p14:tracePt t="27810" x="2114550" y="2424113"/>
          <p14:tracePt t="27828" x="2122488" y="2424113"/>
          <p14:tracePt t="27943" x="2130425" y="2424113"/>
          <p14:tracePt t="27983" x="2138363" y="2424113"/>
          <p14:tracePt t="28007" x="2147888" y="2424113"/>
          <p14:tracePt t="28023" x="2155825" y="2424113"/>
          <p14:tracePt t="28036" x="2155825" y="2416175"/>
          <p14:tracePt t="28079" x="2155825" y="2408238"/>
          <p14:tracePt t="31190" x="2138363" y="2416175"/>
          <p14:tracePt t="31197" x="2098675" y="2447925"/>
          <p14:tracePt t="31204" x="2057400" y="2473325"/>
          <p14:tracePt t="31218" x="2008188" y="2497138"/>
          <p14:tracePt t="31235" x="1976438" y="2513013"/>
          <p14:tracePt t="31252" x="1968500" y="2513013"/>
          <p14:tracePt t="31412" x="1968500" y="2522538"/>
          <p14:tracePt t="31420" x="1976438" y="2554288"/>
          <p14:tracePt t="31429" x="2041525" y="2635250"/>
          <p14:tracePt t="31452" x="2293938" y="2879725"/>
          <p14:tracePt t="31469" x="2570163" y="3098800"/>
          <p14:tracePt t="31486" x="2601913" y="3124200"/>
          <p14:tracePt t="31487" x="2651125" y="3163888"/>
          <p14:tracePt t="31502" x="2781300" y="3270250"/>
          <p14:tracePt t="31519" x="2871788" y="3319463"/>
          <p14:tracePt t="31535" x="3098800" y="3359150"/>
          <p14:tracePt t="31552" x="3455988" y="3368675"/>
          <p14:tracePt t="31569" x="3611563" y="3327400"/>
          <p14:tracePt t="31585" x="3684588" y="3294063"/>
          <p14:tracePt t="31602" x="3716338" y="3286125"/>
          <p14:tracePt t="31673" x="3708400" y="3286125"/>
          <p14:tracePt t="31681" x="3668713" y="3270250"/>
          <p14:tracePt t="31688" x="3619500" y="3254375"/>
          <p14:tracePt t="31702" x="3538538" y="3228975"/>
          <p14:tracePt t="31719" x="3424238" y="3221038"/>
          <p14:tracePt t="31735" x="3286125" y="3221038"/>
          <p14:tracePt t="31753" x="3106738" y="3286125"/>
          <p14:tracePt t="31769" x="2976563" y="3343275"/>
          <p14:tracePt t="31785" x="2797175" y="3424238"/>
          <p14:tracePt t="31802" x="2749550" y="3481388"/>
          <p14:tracePt t="31819" x="2741613" y="3546475"/>
          <p14:tracePt t="31836" x="2773363" y="3629025"/>
          <p14:tracePt t="31852" x="2871788" y="3684588"/>
          <p14:tracePt t="31869" x="3221038" y="3717925"/>
          <p14:tracePt t="31885" x="3586163" y="3717925"/>
          <p14:tracePt t="31902" x="3994150" y="3644900"/>
          <p14:tracePt t="31918" x="4522788" y="3489325"/>
          <p14:tracePt t="31935" x="4749800" y="3351213"/>
          <p14:tracePt t="31953" x="4848225" y="3221038"/>
          <p14:tracePt t="31969" x="4864100" y="3074988"/>
          <p14:tracePt t="31971" x="4856163" y="3009900"/>
          <p14:tracePt t="31986" x="4814888" y="2952750"/>
          <p14:tracePt t="31987" x="4733925" y="2871788"/>
          <p14:tracePt t="32003" x="4546600" y="2790825"/>
          <p14:tracePt t="32019" x="4221163" y="2773363"/>
          <p14:tracePt t="32036" x="3879850" y="2765425"/>
          <p14:tracePt t="32053" x="3424238" y="2806700"/>
          <p14:tracePt t="32070" x="3252788" y="2855913"/>
          <p14:tracePt t="32087" x="3197225" y="2903538"/>
          <p14:tracePt t="32102" x="3179763" y="2960688"/>
          <p14:tracePt t="32119" x="3187700" y="3025775"/>
          <p14:tracePt t="32135" x="3221038" y="3059113"/>
          <p14:tracePt t="32152" x="3252788" y="3074988"/>
          <p14:tracePt t="32153" x="3278188" y="3090863"/>
          <p14:tracePt t="32170" x="3317875" y="3098800"/>
          <p14:tracePt t="32185" x="3335338" y="3098800"/>
          <p14:tracePt t="32202" x="3351213" y="3098800"/>
          <p14:tracePt t="32219" x="3359150" y="3090863"/>
          <p14:tracePt t="32236" x="3359150" y="3082925"/>
          <p14:tracePt t="32252" x="3367088" y="3082925"/>
          <p14:tracePt t="32270" x="3367088" y="3074988"/>
          <p14:tracePt t="32287" x="3375025" y="3074988"/>
          <p14:tracePt t="33183" x="3359150" y="3074988"/>
          <p14:tracePt t="33188" x="3309938" y="3074988"/>
          <p14:tracePt t="33202" x="3236913" y="3074988"/>
          <p14:tracePt t="33218" x="3017838" y="3059113"/>
          <p14:tracePt t="33235" x="2651125" y="2994025"/>
          <p14:tracePt t="33252" x="2432050" y="2952750"/>
          <p14:tracePt t="33269" x="2333625" y="2944813"/>
          <p14:tracePt t="33286" x="2114550" y="2936875"/>
          <p14:tracePt t="33302" x="2082800" y="2936875"/>
          <p14:tracePt t="33391" x="2033588" y="2936875"/>
          <p14:tracePt t="33401" x="561975" y="3327400"/>
          <p14:tracePt t="33408" x="512763" y="3351213"/>
          <p14:tracePt t="33420" x="406400" y="3416300"/>
          <p14:tracePt t="33436" x="292100" y="3481388"/>
          <p14:tracePt t="33452" x="130175" y="3595688"/>
          <p14:tracePt t="33469" x="65088" y="3660775"/>
          <p14:tracePt t="33485" x="31750" y="3717925"/>
          <p14:tracePt t="33503" x="23813" y="3749675"/>
          <p14:tracePt t="33519" x="15875" y="3790950"/>
          <p14:tracePt t="33535" x="15875" y="3848100"/>
          <p14:tracePt t="33552" x="7938" y="3879850"/>
          <p14:tracePt t="33569" x="7938" y="3897313"/>
          <p14:tracePt t="33586" x="7938" y="3905250"/>
          <p14:tracePt t="33727" x="23813" y="3897313"/>
          <p14:tracePt t="33734" x="49213" y="3889375"/>
          <p14:tracePt t="33742" x="80963" y="3889375"/>
          <p14:tracePt t="33753" x="114300" y="3879850"/>
          <p14:tracePt t="33768" x="203200" y="3856038"/>
          <p14:tracePt t="33785" x="219075" y="3848100"/>
          <p14:tracePt t="33787" x="268288" y="3840163"/>
          <p14:tracePt t="33802" x="325438" y="3840163"/>
          <p14:tracePt t="33819" x="406400" y="3832225"/>
          <p14:tracePt t="33836" x="700088" y="3806825"/>
          <p14:tracePt t="33852" x="830263" y="3806825"/>
          <p14:tracePt t="33852" x="854075" y="3806825"/>
          <p14:tracePt t="33869" x="903288" y="3806825"/>
          <p14:tracePt t="33885" x="1098550" y="3806825"/>
          <p14:tracePt t="33903" x="1203325" y="3806825"/>
          <p14:tracePt t="33920" x="1325563" y="3806825"/>
          <p14:tracePt t="33935" x="1479550" y="3806825"/>
          <p14:tracePt t="33952" x="1585913" y="3806825"/>
          <p14:tracePt t="33969" x="1684338" y="3806825"/>
          <p14:tracePt t="33985" x="1765300" y="3806825"/>
          <p14:tracePt t="33987" x="1797050" y="3806825"/>
          <p14:tracePt t="34002" x="1822450" y="3806825"/>
          <p14:tracePt t="34003" x="1846263" y="3806825"/>
          <p14:tracePt t="34019" x="1927225" y="3806825"/>
          <p14:tracePt t="34035" x="1976438" y="3806825"/>
          <p14:tracePt t="34052" x="2017713" y="3798888"/>
          <p14:tracePt t="34069" x="2049463" y="3798888"/>
          <p14:tracePt t="34086" x="2073275" y="3790950"/>
          <p14:tracePt t="34103" x="2098675" y="3790950"/>
          <p14:tracePt t="34119" x="2130425" y="3775075"/>
          <p14:tracePt t="34135" x="2203450" y="3767138"/>
          <p14:tracePt t="34152" x="2278063" y="3767138"/>
          <p14:tracePt t="34169" x="2343150" y="3767138"/>
          <p14:tracePt t="34186" x="2366963" y="3759200"/>
          <p14:tracePt t="34202" x="2390775" y="3749675"/>
          <p14:tracePt t="34219" x="2408238" y="3749675"/>
          <p14:tracePt t="34235" x="2408238" y="3741738"/>
          <p14:tracePt t="34262" x="2416175" y="3741738"/>
          <p14:tracePt t="34301" x="2416175" y="3733800"/>
          <p14:tracePt t="51915" x="2359025" y="3652838"/>
          <p14:tracePt t="51922" x="2212975" y="3449638"/>
          <p14:tracePt t="51935" x="2049463" y="3163888"/>
          <p14:tracePt t="51953" x="1773238" y="2627313"/>
          <p14:tracePt t="51969" x="1651000" y="2382838"/>
          <p14:tracePt t="51985" x="1619250" y="2293938"/>
          <p14:tracePt t="52002" x="1609725" y="2293938"/>
          <p14:tracePt t="52221" x="1619250" y="2327275"/>
          <p14:tracePt t="52235" x="1692275" y="2578100"/>
          <p14:tracePt t="52252" x="1797050" y="3033713"/>
          <p14:tracePt t="52269" x="1870075" y="3294063"/>
          <p14:tracePt t="52286" x="2025650" y="4035425"/>
          <p14:tracePt t="52302" x="2065338" y="4410075"/>
          <p14:tracePt t="52319" x="2098675" y="4621213"/>
          <p14:tracePt t="52335" x="2098675" y="4848225"/>
          <p14:tracePt t="52352" x="2098675" y="5068888"/>
          <p14:tracePt t="52369" x="2098675" y="5295900"/>
          <p14:tracePt t="52385" x="2098675" y="5491163"/>
          <p14:tracePt t="52403" x="2098675" y="5605463"/>
          <p14:tracePt t="52419" x="2098675" y="5686425"/>
          <p14:tracePt t="52436" x="2098675" y="5751513"/>
          <p14:tracePt t="52453" x="2098675" y="5832475"/>
          <p14:tracePt t="52469" x="2098675" y="5938838"/>
          <p14:tracePt t="52485" x="2098675" y="6019800"/>
          <p14:tracePt t="52502" x="2098675" y="6092825"/>
          <p14:tracePt t="52519" x="2073275" y="6248400"/>
          <p14:tracePt t="52535" x="2041525" y="6353175"/>
          <p14:tracePt t="52552" x="2017713" y="6418263"/>
          <p14:tracePt t="52569" x="1992313" y="6459538"/>
          <p14:tracePt t="52585" x="1952625" y="6500813"/>
          <p14:tracePt t="52602" x="1919288" y="6524625"/>
          <p14:tracePt t="52619" x="1862138" y="6548438"/>
          <p14:tracePt t="52636" x="1830388" y="6573838"/>
          <p14:tracePt t="52636" x="1830388" y="6581775"/>
          <p14:tracePt t="52653" x="1822450" y="6589713"/>
          <p14:tracePt t="52669" x="1804988" y="6638925"/>
          <p14:tracePt t="52686" x="1731963" y="6727825"/>
          <p14:tracePt t="52687" x="1684338" y="6784975"/>
          <p14:tracePt t="52702" x="1658938" y="680085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EF15000-233D-AADC-5B46-09C2676D00C9}"/>
              </a:ext>
            </a:extLst>
          </p:cNvPr>
          <p:cNvSpPr>
            <a:spLocks noGrp="1"/>
          </p:cNvSpPr>
          <p:nvPr>
            <p:ph type="title"/>
          </p:nvPr>
        </p:nvSpPr>
        <p:spPr>
          <a:xfrm>
            <a:off x="1178564" y="357471"/>
            <a:ext cx="9833548" cy="1325563"/>
          </a:xfrm>
        </p:spPr>
        <p:txBody>
          <a:bodyPr anchor="b">
            <a:normAutofit/>
          </a:bodyPr>
          <a:lstStyle/>
          <a:p>
            <a:pPr algn="ctr"/>
            <a:r>
              <a:rPr lang="en-US" sz="3600" dirty="0">
                <a:solidFill>
                  <a:schemeClr val="tx2"/>
                </a:solidFill>
              </a:rPr>
              <a:t>What Language to Include in All Consents?</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942953BF-8B54-6B9D-C260-B7D773ECD82F}"/>
              </a:ext>
            </a:extLst>
          </p:cNvPr>
          <p:cNvSpPr>
            <a:spLocks noGrp="1"/>
          </p:cNvSpPr>
          <p:nvPr>
            <p:ph idx="1"/>
          </p:nvPr>
        </p:nvSpPr>
        <p:spPr>
          <a:xfrm>
            <a:off x="1178564" y="2032942"/>
            <a:ext cx="9489436" cy="4178672"/>
          </a:xfrm>
        </p:spPr>
        <p:txBody>
          <a:bodyPr>
            <a:normAutofit/>
          </a:bodyPr>
          <a:lstStyle/>
          <a:p>
            <a:r>
              <a:rPr lang="en-US" sz="1800" dirty="0">
                <a:solidFill>
                  <a:schemeClr val="tx2"/>
                </a:solidFill>
              </a:rPr>
              <a:t>Clearly outline the nature and purpose of the project in easy-to-understand terms</a:t>
            </a:r>
          </a:p>
          <a:p>
            <a:r>
              <a:rPr lang="en-US" sz="1800" dirty="0">
                <a:solidFill>
                  <a:schemeClr val="tx2"/>
                </a:solidFill>
              </a:rPr>
              <a:t>If there are no risks, please state “This study will place participants at little to no risk.”</a:t>
            </a:r>
          </a:p>
          <a:p>
            <a:pPr lvl="1"/>
            <a:r>
              <a:rPr lang="en-US" sz="1800" dirty="0">
                <a:solidFill>
                  <a:schemeClr val="tx2"/>
                </a:solidFill>
              </a:rPr>
              <a:t> </a:t>
            </a:r>
            <a:r>
              <a:rPr lang="en-US" sz="1200" dirty="0">
                <a:solidFill>
                  <a:schemeClr val="tx2"/>
                </a:solidFill>
              </a:rPr>
              <a:t>Note that survey questions that could be uncomfortable can be risks. In this case, please include “</a:t>
            </a:r>
            <a:r>
              <a:rPr lang="en-US" sz="1200" dirty="0"/>
              <a:t>participants are not required to answer any questions that may make them uncomfortable </a:t>
            </a:r>
          </a:p>
          <a:p>
            <a:r>
              <a:rPr lang="en-US" sz="1800" dirty="0">
                <a:solidFill>
                  <a:schemeClr val="tx2"/>
                </a:solidFill>
              </a:rPr>
              <a:t>If the research has no explicit benefits (like monetary or prizes) please include “While there is no direct benefit to the participant from this study”….(anything that could help the participant like knowledge or helping to a cause)</a:t>
            </a:r>
          </a:p>
          <a:p>
            <a:r>
              <a:rPr lang="en-US" sz="1800" dirty="0">
                <a:solidFill>
                  <a:schemeClr val="tx2"/>
                </a:solidFill>
              </a:rPr>
              <a:t>Under confidentiality, please include that data will be kept locked by a faculty member or PI for 3 years</a:t>
            </a:r>
          </a:p>
          <a:p>
            <a:r>
              <a:rPr lang="en-US" sz="1800" dirty="0">
                <a:solidFill>
                  <a:schemeClr val="tx2"/>
                </a:solidFill>
              </a:rPr>
              <a:t>If this is being completed in a class setting or on campus it is also important to note that participants grades, standing with the university, or otherwise will not be affected by their participation or non-participation in the study and they can withdraw at any time. </a:t>
            </a: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784469"/>
      </p:ext>
    </p:extLst>
  </p:cSld>
  <p:clrMapOvr>
    <a:masterClrMapping/>
  </p:clrMapOvr>
  <mc:AlternateContent xmlns:mc="http://schemas.openxmlformats.org/markup-compatibility/2006">
    <mc:Choice xmlns:p14="http://schemas.microsoft.com/office/powerpoint/2010/main" Requires="p14">
      <p:transition spd="slow" p14:dur="2000" advTm="150903"/>
    </mc:Choice>
    <mc:Fallback>
      <p:transition spd="slow" advTm="150903"/>
    </mc:Fallback>
  </mc:AlternateContent>
  <p:extLst>
    <p:ext uri="{3A86A75C-4F4B-4683-9AE1-C65F6400EC91}">
      <p14:laserTraceLst xmlns:p14="http://schemas.microsoft.com/office/powerpoint/2010/main">
        <p14:tracePtLst>
          <p14:tracePt t="1031" x="2960688" y="6792913"/>
          <p14:tracePt t="1041" x="3001963" y="6751638"/>
          <p14:tracePt t="1058" x="3114675" y="6646863"/>
          <p14:tracePt t="1075" x="3205163" y="6573838"/>
          <p14:tracePt t="1092" x="3317875" y="6491288"/>
          <p14:tracePt t="1110" x="3538538" y="6394450"/>
          <p14:tracePt t="1127" x="3708400" y="6337300"/>
          <p14:tracePt t="1143" x="3854450" y="6288088"/>
          <p14:tracePt t="1159" x="3968750" y="6248400"/>
          <p14:tracePt t="1175" x="4041775" y="6223000"/>
          <p14:tracePt t="1192" x="4132263" y="6199188"/>
          <p14:tracePt t="1209" x="4189413" y="6175375"/>
          <p14:tracePt t="1226" x="4244975" y="6165850"/>
          <p14:tracePt t="1228" x="4270375" y="6149975"/>
          <p14:tracePt t="1242" x="4278313" y="6149975"/>
          <p14:tracePt t="1244" x="4286250" y="6149975"/>
          <p14:tracePt t="34487" x="4286250" y="6134100"/>
          <p14:tracePt t="34491" x="4286250" y="6100763"/>
          <p14:tracePt t="34499" x="4294188" y="5915025"/>
          <p14:tracePt t="34509" x="4294188" y="5816600"/>
          <p14:tracePt t="34525" x="4294188" y="5556250"/>
          <p14:tracePt t="34542" x="4294188" y="5449888"/>
          <p14:tracePt t="34558" x="4294188" y="5394325"/>
          <p14:tracePt t="34576" x="4294188" y="5353050"/>
          <p14:tracePt t="34578" x="4294188" y="5329238"/>
          <p14:tracePt t="34592" x="4294188" y="5303838"/>
          <p14:tracePt t="34609" x="4294188" y="5264150"/>
          <p14:tracePt t="34611" x="4310063" y="5230813"/>
          <p14:tracePt t="34626" x="4310063" y="5199063"/>
          <p14:tracePt t="34643" x="4319588" y="5173663"/>
          <p14:tracePt t="34659" x="4319588" y="5165725"/>
          <p14:tracePt t="34675" x="4294188" y="5189538"/>
          <p14:tracePt t="34692" x="4213225" y="5287963"/>
          <p14:tracePt t="34709" x="4098925" y="5434013"/>
          <p14:tracePt t="34725" x="4049713" y="5475288"/>
          <p14:tracePt t="35018" x="4041775" y="5475288"/>
          <p14:tracePt t="35026" x="4033838" y="5475288"/>
          <p14:tracePt t="35043" x="4025900" y="5475288"/>
          <p14:tracePt t="35077" x="4017963" y="5475288"/>
          <p14:tracePt t="35093" x="4017963" y="5483225"/>
          <p14:tracePt t="35113" x="3984625" y="5491163"/>
          <p14:tracePt t="35126" x="3968750" y="5499100"/>
          <p14:tracePt t="35142" x="3937000" y="5499100"/>
          <p14:tracePt t="35145" x="3919538" y="5499100"/>
          <p14:tracePt t="35162" x="3895725" y="5491163"/>
          <p14:tracePt t="35177" x="3830638" y="5475288"/>
          <p14:tracePt t="35192" x="3781425" y="5449888"/>
          <p14:tracePt t="35193" x="3733800" y="5418138"/>
          <p14:tracePt t="35208" x="3635375" y="5360988"/>
          <p14:tracePt t="35227" x="3236913" y="5108575"/>
          <p14:tracePt t="35244" x="2911475" y="4905375"/>
          <p14:tracePt t="35260" x="2601913" y="4718050"/>
          <p14:tracePt t="35276" x="2424113" y="4595813"/>
          <p14:tracePt t="35292" x="2351088" y="4540250"/>
          <p14:tracePt t="35294" x="2293938" y="4506913"/>
          <p14:tracePt t="35310" x="2130425" y="4384675"/>
          <p14:tracePt t="35325" x="2082800" y="4327525"/>
          <p14:tracePt t="35343" x="1927225" y="4205288"/>
          <p14:tracePt t="35360" x="1609725" y="3937000"/>
          <p14:tracePt t="35376" x="1528763" y="3863975"/>
          <p14:tracePt t="35393" x="1301750" y="3652838"/>
          <p14:tracePt t="35410" x="1187450" y="3538538"/>
          <p14:tracePt t="35428" x="1065213" y="3408363"/>
          <p14:tracePt t="35442" x="1033463" y="3376613"/>
          <p14:tracePt t="35443" x="984250" y="3327400"/>
          <p14:tracePt t="35459" x="885825" y="3205163"/>
          <p14:tracePt t="35476" x="854075" y="3155950"/>
          <p14:tracePt t="35494" x="804863" y="3067050"/>
          <p14:tracePt t="35509" x="796925" y="3051175"/>
          <p14:tracePt t="35526" x="796925" y="3025775"/>
          <p14:tracePt t="35542" x="796925" y="3009900"/>
          <p14:tracePt t="35558" x="796925" y="2978150"/>
          <p14:tracePt t="35575" x="796925" y="2968625"/>
          <p14:tracePt t="35592" x="812800" y="2944813"/>
          <p14:tracePt t="35611" x="846138" y="2928938"/>
          <p14:tracePt t="35612" x="869950" y="2921000"/>
          <p14:tracePt t="35625" x="877888" y="2913063"/>
          <p14:tracePt t="35644" x="950913" y="2887663"/>
          <p14:tracePt t="35658" x="992188" y="2879725"/>
          <p14:tracePt t="35675" x="1025525" y="2879725"/>
          <p14:tracePt t="35693" x="1073150" y="2863850"/>
          <p14:tracePt t="35709" x="1130300" y="2855913"/>
          <p14:tracePt t="35726" x="1171575" y="2855913"/>
          <p14:tracePt t="35742" x="1203325" y="2855913"/>
          <p14:tracePt t="35743" x="1211263" y="2855913"/>
          <p14:tracePt t="35759" x="1220788" y="2855913"/>
          <p14:tracePt t="35776" x="1236663" y="2855913"/>
          <p14:tracePt t="35792" x="1244600" y="2855913"/>
          <p14:tracePt t="35808" x="1268413" y="2855913"/>
          <p14:tracePt t="35825" x="1276350" y="2855913"/>
          <p14:tracePt t="35843" x="1293813" y="2855913"/>
          <p14:tracePt t="35859" x="1309688" y="2855913"/>
          <p14:tracePt t="35875" x="1341438" y="2855913"/>
          <p14:tracePt t="35892" x="1382713" y="2847975"/>
          <p14:tracePt t="35893" x="1423988" y="2847975"/>
          <p14:tracePt t="35909" x="1479550" y="2838450"/>
          <p14:tracePt t="35927" x="1512888" y="2838450"/>
          <p14:tracePt t="35942" x="1536700" y="2830513"/>
          <p14:tracePt t="35959" x="1570038" y="2830513"/>
          <p14:tracePt t="35975" x="1593850" y="2830513"/>
          <p14:tracePt t="35993" x="1627188" y="2830513"/>
          <p14:tracePt t="36010" x="1674813" y="2830513"/>
          <p14:tracePt t="36026" x="1708150" y="2830513"/>
          <p14:tracePt t="36042" x="1757363" y="2830513"/>
          <p14:tracePt t="36044" x="1773238" y="2830513"/>
          <p14:tracePt t="36058" x="1797050" y="2830513"/>
          <p14:tracePt t="36075" x="1822450" y="2830513"/>
          <p14:tracePt t="36092" x="1846263" y="2830513"/>
          <p14:tracePt t="36111" x="1870075" y="2830513"/>
          <p14:tracePt t="36126" x="1887538" y="2830513"/>
          <p14:tracePt t="36143" x="1895475" y="2830513"/>
          <p14:tracePt t="36160" x="1903413" y="2822575"/>
          <p14:tracePt t="36192" x="1911350" y="2814638"/>
          <p14:tracePt t="37230" x="1927225" y="2814638"/>
          <p14:tracePt t="37244" x="1943100" y="2814638"/>
          <p14:tracePt t="37245" x="1960563" y="2806700"/>
          <p14:tracePt t="37259" x="2033588" y="2798763"/>
          <p14:tracePt t="37277" x="2073275" y="2798763"/>
          <p14:tracePt t="37292" x="2106613" y="2798763"/>
          <p14:tracePt t="37309" x="2147888" y="2798763"/>
          <p14:tracePt t="37325" x="2171700" y="2798763"/>
          <p14:tracePt t="37343" x="2187575" y="2798763"/>
          <p14:tracePt t="37359" x="2203450" y="2798763"/>
          <p14:tracePt t="37376" x="2236788" y="2798763"/>
          <p14:tracePt t="37392" x="2252663" y="2798763"/>
          <p14:tracePt t="37410" x="2268538" y="2806700"/>
          <p14:tracePt t="37411" x="2278063" y="2806700"/>
          <p14:tracePt t="37427" x="2301875" y="2806700"/>
          <p14:tracePt t="37443" x="2325688" y="2806700"/>
          <p14:tracePt t="37459" x="2343150" y="2806700"/>
          <p14:tracePt t="37476" x="2374900" y="2806700"/>
          <p14:tracePt t="37491" x="2390775" y="2806700"/>
          <p14:tracePt t="37510" x="2416175" y="2806700"/>
          <p14:tracePt t="37528" x="2432050" y="2806700"/>
          <p14:tracePt t="37543" x="2439988" y="2806700"/>
          <p14:tracePt t="37561" x="2455863" y="2806700"/>
          <p14:tracePt t="37576" x="2463800" y="2806700"/>
          <p14:tracePt t="37595" x="2473325" y="2806700"/>
          <p14:tracePt t="45063" x="2473325" y="2913063"/>
          <p14:tracePt t="45497" x="2473325" y="2887663"/>
          <p14:tracePt t="45505" x="2447925" y="2855913"/>
          <p14:tracePt t="45513" x="2424113" y="2871788"/>
          <p14:tracePt t="45545" x="2439988" y="2871788"/>
          <p14:tracePt t="45560" x="2463800" y="2871788"/>
          <p14:tracePt t="45576" x="2538413" y="2887663"/>
          <p14:tracePt t="45592" x="2635250" y="2895600"/>
          <p14:tracePt t="45609" x="2797175" y="2928938"/>
          <p14:tracePt t="45626" x="3033713" y="2960688"/>
          <p14:tracePt t="45642" x="3294063" y="2994025"/>
          <p14:tracePt t="45659" x="3668713" y="3025775"/>
          <p14:tracePt t="45676" x="3984625" y="3051175"/>
          <p14:tracePt t="45692" x="4319588" y="3090863"/>
          <p14:tracePt t="45693" x="4416425" y="3098800"/>
          <p14:tracePt t="45709" x="4627563" y="3132138"/>
          <p14:tracePt t="45726" x="4814888" y="3140075"/>
          <p14:tracePt t="45743" x="4978400" y="3148013"/>
          <p14:tracePt t="45758" x="5148263" y="3148013"/>
          <p14:tracePt t="45775" x="5351463" y="3148013"/>
          <p14:tracePt t="45792" x="5507038" y="3148013"/>
          <p14:tracePt t="45809" x="5627688" y="3148013"/>
          <p14:tracePt t="45826" x="5726113" y="3148013"/>
          <p14:tracePt t="45842" x="5799138" y="3140075"/>
          <p14:tracePt t="45845" x="5815013" y="3132138"/>
          <p14:tracePt t="45860" x="5840413" y="3108325"/>
          <p14:tracePt t="45878" x="5864225" y="3082925"/>
          <p14:tracePt t="45891" x="5880100" y="3067050"/>
          <p14:tracePt t="45910" x="5888038" y="3025775"/>
          <p14:tracePt t="45925" x="5888038" y="3009900"/>
          <p14:tracePt t="45942" x="5888038" y="2994025"/>
          <p14:tracePt t="45958" x="5872163" y="2986088"/>
          <p14:tracePt t="45976" x="5864225" y="2978150"/>
          <p14:tracePt t="45992" x="5856288" y="2978150"/>
          <p14:tracePt t="46010" x="5848350" y="2978150"/>
          <p14:tracePt t="46025" x="5830888" y="2978150"/>
          <p14:tracePt t="46042" x="5815013" y="2978150"/>
          <p14:tracePt t="46059" x="5783263" y="2978150"/>
          <p14:tracePt t="46061" x="5775325" y="2986088"/>
          <p14:tracePt t="46076" x="5767388" y="2986088"/>
          <p14:tracePt t="46094" x="5767388" y="2994025"/>
          <p14:tracePt t="46172" x="5783263" y="2994025"/>
          <p14:tracePt t="46179" x="5799138" y="2994025"/>
          <p14:tracePt t="46193" x="5815013" y="3001963"/>
          <p14:tracePt t="46196" x="5830888" y="3001963"/>
          <p14:tracePt t="46209" x="5856288" y="3009900"/>
          <p14:tracePt t="46226" x="5905500" y="3017838"/>
          <p14:tracePt t="46227" x="5921375" y="3017838"/>
          <p14:tracePt t="46242" x="5945188" y="3017838"/>
          <p14:tracePt t="46260" x="5953125" y="3025775"/>
          <p14:tracePt t="46275" x="5961063" y="3025775"/>
          <p14:tracePt t="46417" x="5970588" y="3033713"/>
          <p14:tracePt t="46433" x="5986463" y="3051175"/>
          <p14:tracePt t="46439" x="6018213" y="3059113"/>
          <p14:tracePt t="46447" x="6035675" y="3074988"/>
          <p14:tracePt t="46460" x="6051550" y="3082925"/>
          <p14:tracePt t="46476" x="6083300" y="3098800"/>
          <p14:tracePt t="65521" x="6091238" y="3090863"/>
          <p14:tracePt t="65641" x="6100763" y="3090863"/>
          <p14:tracePt t="65649" x="6083300" y="3163888"/>
          <p14:tracePt t="65893" x="6075363" y="3163888"/>
          <p14:tracePt t="65901" x="6067425" y="3163888"/>
          <p14:tracePt t="65925" x="6043613" y="3163888"/>
          <p14:tracePt t="65942" x="6010275" y="3148013"/>
          <p14:tracePt t="65958" x="5970588" y="3132138"/>
          <p14:tracePt t="65975" x="5929313" y="3116263"/>
          <p14:tracePt t="65992" x="5856288" y="3098800"/>
          <p14:tracePt t="66008" x="5815013" y="3098800"/>
          <p14:tracePt t="66025" x="5775325" y="3090863"/>
          <p14:tracePt t="66042" x="5726113" y="3082925"/>
          <p14:tracePt t="66058" x="5684838" y="3082925"/>
          <p14:tracePt t="66075" x="5661025" y="3082925"/>
          <p14:tracePt t="66092" x="5637213" y="3074988"/>
          <p14:tracePt t="66109" x="5619750" y="3074988"/>
          <p14:tracePt t="66126" x="5580063" y="3074988"/>
          <p14:tracePt t="66143" x="5546725" y="3074988"/>
          <p14:tracePt t="66158" x="5530850" y="3074988"/>
          <p14:tracePt t="66176" x="5497513" y="3082925"/>
          <p14:tracePt t="66192" x="5465763" y="3090863"/>
          <p14:tracePt t="66208" x="5441950" y="3090863"/>
          <p14:tracePt t="66225" x="5408613" y="3098800"/>
          <p14:tracePt t="66242" x="5392738" y="3108325"/>
          <p14:tracePt t="66258" x="5376863" y="3108325"/>
          <p14:tracePt t="66275" x="5367338" y="3116263"/>
          <p14:tracePt t="76573" x="5359400" y="3116263"/>
          <p14:tracePt t="76579" x="5311775" y="3082925"/>
          <p14:tracePt t="76591" x="5286375" y="3051175"/>
          <p14:tracePt t="76609" x="5181600" y="2952750"/>
          <p14:tracePt t="76626" x="5132388" y="2903538"/>
          <p14:tracePt t="76641" x="5108575" y="2871788"/>
          <p14:tracePt t="76659" x="5067300" y="2830513"/>
          <p14:tracePt t="76675" x="4945063" y="2741613"/>
          <p14:tracePt t="76691" x="4895850" y="2708275"/>
          <p14:tracePt t="76708" x="4872038" y="2700338"/>
          <p14:tracePt t="76709" x="4848225" y="2692400"/>
          <p14:tracePt t="76725" x="4749800" y="2660650"/>
          <p14:tracePt t="76742" x="4692650" y="2652713"/>
          <p14:tracePt t="76759" x="4570413" y="2635250"/>
          <p14:tracePt t="76776" x="4416425" y="2627313"/>
          <p14:tracePt t="76792" x="4319588" y="2627313"/>
          <p14:tracePt t="76808" x="4244975" y="2627313"/>
          <p14:tracePt t="76809" x="4164013" y="2627313"/>
          <p14:tracePt t="76825" x="4098925" y="2627313"/>
          <p14:tracePt t="76826" x="4059238" y="2627313"/>
          <p14:tracePt t="76842" x="3919538" y="2627313"/>
          <p14:tracePt t="76858" x="3814763" y="2635250"/>
          <p14:tracePt t="76876" x="3668713" y="2660650"/>
          <p14:tracePt t="76892" x="3546475" y="2684463"/>
          <p14:tracePt t="76909" x="3432175" y="2717800"/>
          <p14:tracePt t="76925" x="3302000" y="2741613"/>
          <p14:tracePt t="76942" x="3155950" y="2782888"/>
          <p14:tracePt t="76960" x="3049588" y="2814638"/>
          <p14:tracePt t="76975" x="2919413" y="2863850"/>
          <p14:tracePt t="76992" x="2781300" y="2928938"/>
          <p14:tracePt t="77009" x="2659063" y="2978150"/>
          <p14:tracePt t="77025" x="2513013" y="3051175"/>
          <p14:tracePt t="77042" x="2382838" y="3108325"/>
          <p14:tracePt t="77059" x="2236788" y="3189288"/>
          <p14:tracePt t="77075" x="2106613" y="3262313"/>
          <p14:tracePt t="77092" x="2000250" y="3319463"/>
          <p14:tracePt t="77109" x="1935163" y="3368675"/>
          <p14:tracePt t="77125" x="1838325" y="3433763"/>
          <p14:tracePt t="77142" x="1789113" y="3465513"/>
          <p14:tracePt t="77158" x="1731963" y="3506788"/>
          <p14:tracePt t="77175" x="1708150" y="3530600"/>
          <p14:tracePt t="77192" x="1700213" y="3546475"/>
          <p14:tracePt t="77208" x="1692275" y="3546475"/>
          <p14:tracePt t="77241" x="1692275" y="3554413"/>
          <p14:tracePt t="77249" x="1700213" y="3554413"/>
          <p14:tracePt t="77258" x="1724025" y="3563938"/>
          <p14:tracePt t="77275" x="1789113" y="3571875"/>
          <p14:tracePt t="77294" x="1895475" y="3579813"/>
          <p14:tracePt t="77308" x="2008188" y="3587750"/>
          <p14:tracePt t="77325" x="2106613" y="3595688"/>
          <p14:tracePt t="77342" x="2187575" y="3603625"/>
          <p14:tracePt t="77359" x="2252663" y="3611563"/>
          <p14:tracePt t="77375" x="2351088" y="3619500"/>
          <p14:tracePt t="77392" x="2463800" y="3619500"/>
          <p14:tracePt t="77409" x="2619375" y="3629025"/>
          <p14:tracePt t="77425" x="2749550" y="3636963"/>
          <p14:tracePt t="77443" x="2911475" y="3636963"/>
          <p14:tracePt t="77459" x="3017838" y="3636963"/>
          <p14:tracePt t="77476" x="3090863" y="3636963"/>
          <p14:tracePt t="77492" x="3132138" y="3636963"/>
          <p14:tracePt t="77509" x="3197225" y="3636963"/>
          <p14:tracePt t="77526" x="3236913" y="3636963"/>
          <p14:tracePt t="77541" x="3286125" y="3636963"/>
          <p14:tracePt t="77559" x="3317875" y="3636963"/>
          <p14:tracePt t="77576" x="3343275" y="3636963"/>
          <p14:tracePt t="77592" x="3375025" y="3644900"/>
          <p14:tracePt t="77609" x="3382963" y="3644900"/>
          <p14:tracePt t="77625" x="3390900" y="3644900"/>
          <p14:tracePt t="77641" x="3400425" y="3652838"/>
          <p14:tracePt t="77675" x="3408363" y="3652838"/>
          <p14:tracePt t="82404" x="3416300" y="3652838"/>
          <p14:tracePt t="82411" x="3424238" y="3652838"/>
          <p14:tracePt t="82426" x="3448050" y="3652838"/>
          <p14:tracePt t="82443" x="3473450" y="3652838"/>
          <p14:tracePt t="82639" x="3489325" y="3652838"/>
          <p14:tracePt t="82649" x="3505200" y="3652838"/>
          <p14:tracePt t="82658" x="3578225" y="3652838"/>
          <p14:tracePt t="82675" x="3806825" y="3619500"/>
          <p14:tracePt t="82692" x="4254500" y="3563938"/>
          <p14:tracePt t="82708" x="4848225" y="3489325"/>
          <p14:tracePt t="82725" x="5189538" y="3441700"/>
          <p14:tracePt t="82747" x="5807075" y="3392488"/>
          <p14:tracePt t="82759" x="7304088" y="3278188"/>
          <p14:tracePt t="82775" x="8012113" y="3181350"/>
          <p14:tracePt t="82792" x="8450263" y="3132138"/>
          <p14:tracePt t="82809" x="8994775" y="3082925"/>
          <p14:tracePt t="82825" x="9475788" y="3043238"/>
          <p14:tracePt t="82842" x="9890125" y="3001963"/>
          <p14:tracePt t="82858" x="10231438" y="2986088"/>
          <p14:tracePt t="82875" x="10467975" y="2952750"/>
          <p14:tracePt t="82892" x="10637838" y="2921000"/>
          <p14:tracePt t="82908" x="10793413" y="2903538"/>
          <p14:tracePt t="82925" x="10963275" y="2895600"/>
          <p14:tracePt t="82942" x="11134725" y="2887663"/>
          <p14:tracePt t="82958" x="11296650" y="2887663"/>
          <p14:tracePt t="82960" x="11353800" y="2887663"/>
          <p14:tracePt t="82975" x="11418888" y="2887663"/>
          <p14:tracePt t="82991" x="11468100" y="2887663"/>
          <p14:tracePt t="83025" x="11476038" y="2887663"/>
          <p14:tracePt t="83142" x="11476038" y="2895600"/>
          <p14:tracePt t="83157" x="11476038" y="2903538"/>
          <p14:tracePt t="83165" x="11476038" y="2913063"/>
          <p14:tracePt t="83185" x="11468100" y="2913063"/>
          <p14:tracePt t="83195" x="11460163" y="2921000"/>
          <p14:tracePt t="83209" x="11436350" y="2921000"/>
          <p14:tracePt t="83225" x="11410950" y="2928938"/>
          <p14:tracePt t="83241" x="11337925" y="2928938"/>
          <p14:tracePt t="83259" x="11158538" y="2928938"/>
          <p14:tracePt t="83275" x="11093450" y="2928938"/>
          <p14:tracePt t="83292" x="11028363" y="2928938"/>
          <p14:tracePt t="83293" x="10971213" y="2928938"/>
          <p14:tracePt t="83308" x="10947400" y="2928938"/>
          <p14:tracePt t="83309" x="10915650" y="2928938"/>
          <p14:tracePt t="83325" x="10907713" y="2928938"/>
          <p14:tracePt t="83342" x="10890250" y="2928938"/>
          <p14:tracePt t="83426" x="10882313" y="2928938"/>
          <p14:tracePt t="83459" x="10874375" y="2928938"/>
          <p14:tracePt t="99683" x="10850563" y="2928938"/>
          <p14:tracePt t="99691" x="10647363" y="2887663"/>
          <p14:tracePt t="99699" x="10556875" y="2855913"/>
          <p14:tracePt t="99711" x="10442575" y="2822575"/>
          <p14:tracePt t="99726" x="10199688" y="2741613"/>
          <p14:tracePt t="99728" x="10085388" y="2708275"/>
          <p14:tracePt t="99741" x="9996488" y="2684463"/>
          <p14:tracePt t="99759" x="9783763" y="2595563"/>
          <p14:tracePt t="99776" x="9678988" y="2538413"/>
          <p14:tracePt t="99778" x="9645650" y="2522538"/>
          <p14:tracePt t="99794" x="9613900" y="2489200"/>
          <p14:tracePt t="99809" x="9580563" y="2465388"/>
          <p14:tracePt t="99825" x="9467850" y="2374900"/>
          <p14:tracePt t="99842" x="9101138" y="2132013"/>
          <p14:tracePt t="99859" x="9051925" y="2098675"/>
          <p14:tracePt t="99909" x="9059863" y="2114550"/>
          <p14:tracePt t="99920" x="9069388" y="2139950"/>
          <p14:tracePt t="99941" x="9134475" y="2212975"/>
          <p14:tracePt t="99958" x="9223375" y="2301875"/>
          <p14:tracePt t="99975" x="9304338" y="2374900"/>
          <p14:tracePt t="99992" x="9402763" y="2439988"/>
          <p14:tracePt t="100008" x="9475788" y="2473325"/>
          <p14:tracePt t="100025" x="9499600" y="2489200"/>
          <p14:tracePt t="100042" x="9507538" y="2497138"/>
          <p14:tracePt t="103512" x="9507538" y="2505075"/>
          <p14:tracePt t="103521" x="9507538" y="2538413"/>
          <p14:tracePt t="103542" x="9515475" y="2700338"/>
          <p14:tracePt t="103559" x="9483725" y="2822575"/>
          <p14:tracePt t="103575" x="9361488" y="3025775"/>
          <p14:tracePt t="103652" x="9312275" y="3108325"/>
          <p14:tracePt t="103657" x="8361363" y="3832225"/>
          <p14:tracePt t="104153" x="8353425" y="3832225"/>
          <p14:tracePt t="104161" x="8337550" y="3832225"/>
          <p14:tracePt t="104169" x="8328025" y="3832225"/>
          <p14:tracePt t="104207" x="8320088" y="3832225"/>
          <p14:tracePt t="104217" x="8312150" y="3814763"/>
          <p14:tracePt t="104226" x="8272463" y="3775075"/>
          <p14:tracePt t="104242" x="8197850" y="3725863"/>
          <p14:tracePt t="104258" x="8158163" y="3709988"/>
          <p14:tracePt t="104276" x="7986713" y="3636963"/>
          <p14:tracePt t="104291" x="7881938" y="3603625"/>
          <p14:tracePt t="104309" x="7718425" y="3563938"/>
          <p14:tracePt t="104326" x="7507288" y="3514725"/>
          <p14:tracePt t="104341" x="7239000" y="3481388"/>
          <p14:tracePt t="104359" x="6905625" y="3441700"/>
          <p14:tracePt t="104375" x="6442075" y="3392488"/>
          <p14:tracePt t="104392" x="6026150" y="3335338"/>
          <p14:tracePt t="104408" x="5734050" y="3327400"/>
          <p14:tracePt t="104409" x="5465763" y="3327400"/>
          <p14:tracePt t="104425" x="4945063" y="3286125"/>
          <p14:tracePt t="104442" x="4676775" y="3278188"/>
          <p14:tracePt t="104459" x="4449763" y="3294063"/>
          <p14:tracePt t="104476" x="4254500" y="3319463"/>
          <p14:tracePt t="104491" x="4098925" y="3351213"/>
          <p14:tracePt t="104509" x="3952875" y="3384550"/>
          <p14:tracePt t="104525" x="3838575" y="3416300"/>
          <p14:tracePt t="104542" x="3781425" y="3433763"/>
          <p14:tracePt t="104559" x="3733800" y="3449638"/>
          <p14:tracePt t="104575" x="3692525" y="3473450"/>
          <p14:tracePt t="104591" x="3651250" y="3498850"/>
          <p14:tracePt t="104611" x="3578225" y="3546475"/>
          <p14:tracePt t="104625" x="3505200" y="3571875"/>
          <p14:tracePt t="104625" x="3448050" y="3595688"/>
          <p14:tracePt t="104641" x="3309938" y="3652838"/>
          <p14:tracePt t="104659" x="3171825" y="3702050"/>
          <p14:tracePt t="104675" x="3098800" y="3733800"/>
          <p14:tracePt t="104676" x="3049588" y="3741738"/>
          <p14:tracePt t="104691" x="2903538" y="3783013"/>
          <p14:tracePt t="104708" x="2716213" y="3832225"/>
          <p14:tracePt t="104725" x="2635250" y="3848100"/>
          <p14:tracePt t="104726" x="2554288" y="3871913"/>
          <p14:tracePt t="104741" x="2293938" y="3921125"/>
          <p14:tracePt t="104758" x="2114550" y="3970338"/>
          <p14:tracePt t="104775" x="2017713" y="3978275"/>
          <p14:tracePt t="104776" x="1960563" y="3994150"/>
          <p14:tracePt t="104791" x="1797050" y="4027488"/>
          <p14:tracePt t="104809" x="1658938" y="4051300"/>
          <p14:tracePt t="104825" x="1619250" y="4067175"/>
          <p14:tracePt t="104826" x="1570038" y="4084638"/>
          <p14:tracePt t="104842" x="1504950" y="4100513"/>
          <p14:tracePt t="104860" x="1439863" y="4140200"/>
          <p14:tracePt t="104875" x="1406525" y="4165600"/>
          <p14:tracePt t="104892" x="1382713" y="4181475"/>
          <p14:tracePt t="104908" x="1374775" y="4189413"/>
          <p14:tracePt t="104910" x="1366838" y="4197350"/>
          <p14:tracePt t="104927" x="1358900" y="4205288"/>
          <p14:tracePt t="104943" x="1341438" y="4230688"/>
          <p14:tracePt t="104959" x="1333500" y="4254500"/>
          <p14:tracePt t="104975" x="1333500" y="4270375"/>
          <p14:tracePt t="104977" x="1325563" y="4279900"/>
          <p14:tracePt t="104993" x="1325563" y="4303713"/>
          <p14:tracePt t="105009" x="1325563" y="4327525"/>
          <p14:tracePt t="105025" x="1325563" y="4352925"/>
          <p14:tracePt t="105042" x="1333500" y="4376738"/>
          <p14:tracePt t="105060" x="1333500" y="4392613"/>
          <p14:tracePt t="105075" x="1341438" y="4400550"/>
          <p14:tracePt t="105092" x="1349375" y="4410075"/>
          <p14:tracePt t="105108" x="1358900" y="4418013"/>
          <p14:tracePt t="105125" x="1366838" y="4418013"/>
          <p14:tracePt t="105142" x="1390650" y="4425950"/>
          <p14:tracePt t="105158" x="1406525" y="4425950"/>
          <p14:tracePt t="105175" x="1431925" y="4433888"/>
          <p14:tracePt t="105192" x="1447800" y="4433888"/>
          <p14:tracePt t="105209" x="1463675" y="4425950"/>
          <p14:tracePt t="105225" x="1471613" y="4418013"/>
          <p14:tracePt t="105242" x="1489075" y="4418013"/>
          <p14:tracePt t="105259" x="1497013" y="4410075"/>
          <p14:tracePt t="105276" x="1504950" y="4400550"/>
          <p14:tracePt t="105292" x="1512888" y="4400550"/>
          <p14:tracePt t="105455" x="1520825" y="4400550"/>
          <p14:tracePt t="105481" x="1520825" y="4410075"/>
          <p14:tracePt t="105502" x="1520825" y="4418013"/>
          <p14:tracePt t="105517" x="1528763" y="4425950"/>
          <p14:tracePt t="105542" x="1528763" y="4433888"/>
          <p14:tracePt t="105558" x="1536700" y="4441825"/>
          <p14:tracePt t="105575" x="1536700" y="4449763"/>
          <p14:tracePt t="105635" x="1536700" y="4457700"/>
          <p14:tracePt t="105663" x="1544638" y="4457700"/>
          <p14:tracePt t="105676" x="1544638" y="4475163"/>
          <p14:tracePt t="105691" x="1554163" y="4483100"/>
          <p14:tracePt t="105709" x="1554163" y="4498975"/>
          <p14:tracePt t="105725" x="1562100" y="4498975"/>
          <p14:tracePt t="105764" x="1570038" y="4506913"/>
          <p14:tracePt t="106848" x="1577975" y="4506913"/>
          <p14:tracePt t="106853" x="1601788" y="4506913"/>
          <p14:tracePt t="106875" x="1627188" y="4506913"/>
          <p14:tracePt t="106892" x="1684338" y="4506913"/>
          <p14:tracePt t="106893" x="1724025" y="4506913"/>
          <p14:tracePt t="106909" x="1773238" y="4506913"/>
          <p14:tracePt t="106925" x="1822450" y="4506913"/>
          <p14:tracePt t="106943" x="1887538" y="4506913"/>
          <p14:tracePt t="106958" x="1927225" y="4506913"/>
          <p14:tracePt t="106975" x="2057400" y="4506913"/>
          <p14:tracePt t="106992" x="2122488" y="4506913"/>
          <p14:tracePt t="107009" x="2203450" y="4506913"/>
          <p14:tracePt t="107025" x="2286000" y="4506913"/>
          <p14:tracePt t="107042" x="2333625" y="4506913"/>
          <p14:tracePt t="107058" x="2374900" y="4506913"/>
          <p14:tracePt t="107076" x="2439988" y="4514850"/>
          <p14:tracePt t="107092" x="2505075" y="4530725"/>
          <p14:tracePt t="107110" x="2546350" y="4530725"/>
          <p14:tracePt t="107126" x="2586038" y="4540250"/>
          <p14:tracePt t="107143" x="2627313" y="4548188"/>
          <p14:tracePt t="107158" x="2667000" y="4556125"/>
          <p14:tracePt t="107175" x="2724150" y="4556125"/>
          <p14:tracePt t="107192" x="2757488" y="4556125"/>
          <p14:tracePt t="107193" x="2781300" y="4556125"/>
          <p14:tracePt t="107208" x="2806700" y="4556125"/>
          <p14:tracePt t="107210" x="2830513" y="4556125"/>
          <p14:tracePt t="107225" x="2871788" y="4556125"/>
          <p14:tracePt t="107242" x="2927350" y="4556125"/>
          <p14:tracePt t="107259" x="2976563" y="4556125"/>
          <p14:tracePt t="107275" x="3009900" y="4556125"/>
          <p14:tracePt t="107292" x="3067050" y="4540250"/>
          <p14:tracePt t="107308" x="3106738" y="4540250"/>
          <p14:tracePt t="107325" x="3132138" y="4522788"/>
          <p14:tracePt t="107341" x="3171825" y="4514850"/>
          <p14:tracePt t="107343" x="3179763" y="4514850"/>
          <p14:tracePt t="107358" x="3197225" y="4506913"/>
          <p14:tracePt t="107375" x="3244850" y="4498975"/>
          <p14:tracePt t="107392" x="3278188" y="4498975"/>
          <p14:tracePt t="107408" x="3317875" y="4498975"/>
          <p14:tracePt t="107425" x="3359150" y="4498975"/>
          <p14:tracePt t="107442" x="3400425" y="4491038"/>
          <p14:tracePt t="107458" x="3455988" y="4491038"/>
          <p14:tracePt t="107476" x="3521075" y="4491038"/>
          <p14:tracePt t="107491" x="3578225" y="4491038"/>
          <p14:tracePt t="107508" x="3643313" y="4491038"/>
          <p14:tracePt t="107525" x="3741738" y="4491038"/>
          <p14:tracePt t="107542" x="3790950" y="4491038"/>
          <p14:tracePt t="107558" x="3854450" y="4491038"/>
          <p14:tracePt t="107575" x="3937000" y="4491038"/>
          <p14:tracePt t="107592" x="4041775" y="4491038"/>
          <p14:tracePt t="107593" x="4083050" y="4491038"/>
          <p14:tracePt t="107609" x="4148138" y="4491038"/>
          <p14:tracePt t="107625" x="4197350" y="4483100"/>
          <p14:tracePt t="107641" x="4213225" y="4483100"/>
          <p14:tracePt t="107659" x="4254500" y="4483100"/>
          <p14:tracePt t="107675" x="4278313" y="4475163"/>
          <p14:tracePt t="107692" x="4302125" y="4475163"/>
          <p14:tracePt t="107709" x="4319588" y="4475163"/>
          <p14:tracePt t="107725" x="4343400" y="4465638"/>
          <p14:tracePt t="107742" x="4367213" y="4457700"/>
          <p14:tracePt t="107743" x="4375150" y="4457700"/>
          <p14:tracePt t="107758" x="4384675" y="4457700"/>
          <p14:tracePt t="107776" x="4392613" y="4449763"/>
          <p14:tracePt t="107793" x="4408488" y="4449763"/>
          <p14:tracePt t="107809" x="4416425" y="4441825"/>
          <p14:tracePt t="107826" x="4424363" y="4433888"/>
          <p14:tracePt t="107843" x="4432300" y="4433888"/>
          <p14:tracePt t="107858" x="4440238" y="4425950"/>
          <p14:tracePt t="107875" x="4449763" y="4425950"/>
          <p14:tracePt t="107901" x="4457700" y="4425950"/>
          <p14:tracePt t="107909" x="4457700" y="4418013"/>
          <p14:tracePt t="107927" x="4465638" y="4418013"/>
          <p14:tracePt t="107943" x="4473575" y="4418013"/>
          <p14:tracePt t="107959" x="4489450" y="4410075"/>
          <p14:tracePt t="107975" x="4522788" y="4400550"/>
          <p14:tracePt t="107991" x="4554538" y="4392613"/>
          <p14:tracePt t="108009" x="4578350" y="4384675"/>
          <p14:tracePt t="108025" x="4603750" y="4376738"/>
          <p14:tracePt t="108042" x="4635500" y="4376738"/>
          <p14:tracePt t="108058" x="4643438" y="4368800"/>
          <p14:tracePt t="108076" x="4660900" y="4368800"/>
          <p14:tracePt t="108092" x="4668838" y="4368800"/>
          <p14:tracePt t="108108" x="4700588" y="4368800"/>
          <p14:tracePt t="108126" x="4718050" y="4368800"/>
          <p14:tracePt t="108144" x="4741863" y="4360863"/>
          <p14:tracePt t="108159" x="4757738" y="4360863"/>
          <p14:tracePt t="108176" x="4765675" y="4360863"/>
          <p14:tracePt t="108194" x="4773613" y="4360863"/>
          <p14:tracePt t="108210" x="4783138" y="4360863"/>
          <p14:tracePt t="108225" x="4791075" y="4360863"/>
          <p14:tracePt t="108452" x="4799013" y="4360863"/>
          <p14:tracePt t="108487" x="4806950" y="4360863"/>
          <p14:tracePt t="108503" x="4814888" y="4360863"/>
          <p14:tracePt t="108512" x="4822825" y="4360863"/>
          <p14:tracePt t="108527" x="4830763" y="4360863"/>
          <p14:tracePt t="108541" x="4838700" y="4360863"/>
          <p14:tracePt t="108560" x="4864100" y="4360863"/>
          <p14:tracePt t="108576" x="4887913" y="4360863"/>
          <p14:tracePt t="108591" x="4921250" y="4360863"/>
          <p14:tracePt t="108608" x="4937125" y="4360863"/>
          <p14:tracePt t="108626" x="4953000" y="4360863"/>
          <p14:tracePt t="108642" x="4960938" y="4360863"/>
          <p14:tracePt t="108658" x="4986338" y="4368800"/>
          <p14:tracePt t="108676" x="5010150" y="4376738"/>
          <p14:tracePt t="108691" x="5018088" y="4376738"/>
          <p14:tracePt t="108708" x="5026025" y="4376738"/>
          <p14:tracePt t="108725" x="5043488" y="4376738"/>
          <p14:tracePt t="108743" x="5051425" y="4376738"/>
          <p14:tracePt t="108811" x="5059363" y="4376738"/>
          <p14:tracePt t="108914" x="5059363" y="4368800"/>
          <p14:tracePt t="108927" x="5075238" y="4368800"/>
          <p14:tracePt t="108942" x="5083175" y="4360863"/>
          <p14:tracePt t="108958" x="5091113" y="4360863"/>
          <p14:tracePt t="108959" x="5099050" y="4360863"/>
          <p14:tracePt t="109035" x="5099050" y="4352925"/>
          <p14:tracePt t="109113" x="5108575" y="4352925"/>
          <p14:tracePt t="109126" x="5116513" y="4352925"/>
          <p14:tracePt t="109133" x="5124450" y="4352925"/>
          <p14:tracePt t="109149" x="5140325" y="4352925"/>
          <p14:tracePt t="109158" x="5148263" y="4352925"/>
          <p14:tracePt t="109176" x="5172075" y="4352925"/>
          <p14:tracePt t="109191" x="5213350" y="4352925"/>
          <p14:tracePt t="109209" x="5237163" y="4360863"/>
          <p14:tracePt t="109225" x="5270500" y="4368800"/>
          <p14:tracePt t="109242" x="5302250" y="4376738"/>
          <p14:tracePt t="109243" x="5319713" y="4376738"/>
          <p14:tracePt t="109260" x="5367338" y="4384675"/>
          <p14:tracePt t="109275" x="5392738" y="4392613"/>
          <p14:tracePt t="109292" x="5424488" y="4410075"/>
          <p14:tracePt t="109308" x="5441950" y="4418013"/>
          <p14:tracePt t="109325" x="5465763" y="4433888"/>
          <p14:tracePt t="109342" x="5497513" y="4449763"/>
          <p14:tracePt t="109360" x="5530850" y="4457700"/>
          <p14:tracePt t="109361" x="5538788" y="4465638"/>
          <p14:tracePt t="109375" x="5546725" y="4475163"/>
          <p14:tracePt t="109392" x="5588000" y="4483100"/>
          <p14:tracePt t="109393" x="5603875" y="4491038"/>
          <p14:tracePt t="109408" x="5627688" y="4498975"/>
          <p14:tracePt t="109426" x="5668963" y="4506913"/>
          <p14:tracePt t="109442" x="5702300" y="4506913"/>
          <p14:tracePt t="109459" x="5734050" y="4514850"/>
          <p14:tracePt t="109475" x="5775325" y="4514850"/>
          <p14:tracePt t="109491" x="5822950" y="4514850"/>
          <p14:tracePt t="109509" x="5913438" y="4506913"/>
          <p14:tracePt t="109526" x="5978525" y="4506913"/>
          <p14:tracePt t="109541" x="6067425" y="4506913"/>
          <p14:tracePt t="109558" x="6116638" y="4506913"/>
          <p14:tracePt t="109575" x="6132513" y="4506913"/>
          <p14:tracePt t="109591" x="6148388" y="4506913"/>
          <p14:tracePt t="109608" x="6156325" y="4506913"/>
          <p14:tracePt t="109625" x="6173788" y="4506913"/>
          <p14:tracePt t="109642" x="6189663" y="4506913"/>
          <p14:tracePt t="109658" x="6197600" y="4506913"/>
          <p14:tracePt t="115132" x="6197600" y="4498975"/>
          <p14:tracePt t="115139" x="6148388" y="4410075"/>
          <p14:tracePt t="115147" x="6108700" y="4335463"/>
          <p14:tracePt t="115158" x="6091238" y="4327525"/>
          <p14:tracePt t="115432" x="6091238" y="4319588"/>
          <p14:tracePt t="115442" x="6075363" y="4319588"/>
          <p14:tracePt t="115458" x="6010275" y="4270375"/>
          <p14:tracePt t="115476" x="5840413" y="4181475"/>
          <p14:tracePt t="115493" x="5588000" y="4116388"/>
          <p14:tracePt t="115508" x="5205413" y="4051300"/>
          <p14:tracePt t="115525" x="4968875" y="4035425"/>
          <p14:tracePt t="115542" x="4806950" y="4035425"/>
          <p14:tracePt t="115558" x="4652963" y="4027488"/>
          <p14:tracePt t="115575" x="4489450" y="4043363"/>
          <p14:tracePt t="115592" x="4310063" y="4100513"/>
          <p14:tracePt t="115608" x="4124325" y="4214813"/>
          <p14:tracePt t="115625" x="4002088" y="4287838"/>
          <p14:tracePt t="115642" x="3838575" y="4418013"/>
          <p14:tracePt t="115659" x="3684588" y="4514850"/>
          <p14:tracePt t="115677" x="3546475" y="4595813"/>
          <p14:tracePt t="115692" x="3390900" y="4660900"/>
          <p14:tracePt t="115708" x="3252788" y="4725988"/>
          <p14:tracePt t="115725" x="3148013" y="4767263"/>
          <p14:tracePt t="115741" x="3041650" y="4824413"/>
          <p14:tracePt t="115759" x="2976563" y="4848225"/>
          <p14:tracePt t="115776" x="2927350" y="4873625"/>
          <p14:tracePt t="115794" x="2911475" y="4889500"/>
          <p14:tracePt t="115809" x="2895600" y="4905375"/>
          <p14:tracePt t="115825" x="2871788" y="4921250"/>
          <p14:tracePt t="115842" x="2846388" y="4938713"/>
          <p14:tracePt t="115858" x="2806700" y="4946650"/>
          <p14:tracePt t="115875" x="2765425" y="4954588"/>
          <p14:tracePt t="116235" x="2773363" y="4962525"/>
          <p14:tracePt t="116243" x="2773363" y="4970463"/>
          <p14:tracePt t="116258" x="2773363" y="4978400"/>
          <p14:tracePt t="116275" x="2773363" y="4986338"/>
          <p14:tracePt t="116291" x="2765425" y="5003800"/>
          <p14:tracePt t="116308" x="2732088" y="5027613"/>
          <p14:tracePt t="116326" x="2684463" y="5059363"/>
          <p14:tracePt t="116327" x="2667000" y="5076825"/>
          <p14:tracePt t="116341" x="2635250" y="5084763"/>
          <p14:tracePt t="116358" x="2586038" y="5100638"/>
          <p14:tracePt t="116375" x="2513013" y="5124450"/>
          <p14:tracePt t="116392" x="2473325" y="5133975"/>
          <p14:tracePt t="116408" x="2447925" y="5141913"/>
          <p14:tracePt t="116427" x="2390775" y="5149850"/>
          <p14:tracePt t="116441" x="2343150" y="5157788"/>
          <p14:tracePt t="116458" x="2293938" y="5157788"/>
          <p14:tracePt t="116475" x="2260600" y="5157788"/>
          <p14:tracePt t="116492" x="2220913" y="5165725"/>
          <p14:tracePt t="116508" x="2179638" y="5173663"/>
          <p14:tracePt t="116525" x="2122488" y="5181600"/>
          <p14:tracePt t="116542" x="2073275" y="5181600"/>
          <p14:tracePt t="116559" x="2041525" y="5181600"/>
          <p14:tracePt t="116575" x="2025650" y="5181600"/>
          <p14:tracePt t="116591" x="2000250" y="5181600"/>
          <p14:tracePt t="116608" x="1968500" y="5189538"/>
          <p14:tracePt t="116626" x="1943100" y="5189538"/>
          <p14:tracePt t="116628" x="1935163" y="5189538"/>
          <p14:tracePt t="116643" x="1927225" y="5199063"/>
          <p14:tracePt t="116775" x="1927225" y="5189538"/>
          <p14:tracePt t="116781" x="1927225" y="5181600"/>
          <p14:tracePt t="116798" x="1927225" y="5173663"/>
          <p14:tracePt t="116808" x="1935163" y="5173663"/>
          <p14:tracePt t="116826" x="1943100" y="5165725"/>
          <p14:tracePt t="116842" x="1943100" y="5157788"/>
          <p14:tracePt t="116858" x="1952625" y="5157788"/>
          <p14:tracePt t="116875" x="1952625" y="5149850"/>
          <p14:tracePt t="116891" x="1960563" y="5141913"/>
          <p14:tracePt t="116927" x="1968500" y="5133975"/>
          <p14:tracePt t="117055" x="1968500" y="5124450"/>
          <p14:tracePt t="117081" x="1968500" y="5116513"/>
          <p14:tracePt t="117089" x="1976438" y="5108575"/>
          <p14:tracePt t="117108" x="1984375" y="5108575"/>
          <p14:tracePt t="117126" x="1984375" y="5100638"/>
          <p14:tracePt t="117143" x="1992313" y="5100638"/>
          <p14:tracePt t="117175" x="2000250" y="5100638"/>
          <p14:tracePt t="117193" x="2008188" y="5100638"/>
          <p14:tracePt t="117208" x="2017713" y="5100638"/>
          <p14:tracePt t="117225" x="2025650" y="5100638"/>
          <p14:tracePt t="117242" x="2033588" y="5100638"/>
          <p14:tracePt t="117265" x="2041525" y="5100638"/>
          <p14:tracePt t="117281" x="2049463" y="5100638"/>
          <p14:tracePt t="117308" x="2057400" y="5100638"/>
          <p14:tracePt t="117326" x="2065338" y="5100638"/>
          <p14:tracePt t="117355" x="2073275" y="5100638"/>
          <p14:tracePt t="117395" x="2082800" y="5100638"/>
          <p14:tracePt t="117749" x="2082800" y="5092700"/>
          <p14:tracePt t="117757" x="2090738" y="5092700"/>
          <p14:tracePt t="117775" x="2098675" y="5092700"/>
          <p14:tracePt t="117795" x="2114550" y="5092700"/>
          <p14:tracePt t="117808" x="2147888" y="5084763"/>
          <p14:tracePt t="117827" x="2187575" y="5076825"/>
          <p14:tracePt t="117844" x="2220913" y="5068888"/>
          <p14:tracePt t="117859" x="2260600" y="5068888"/>
          <p14:tracePt t="117875" x="2278063" y="5059363"/>
          <p14:tracePt t="117875" x="2301875" y="5059363"/>
          <p14:tracePt t="117892" x="2366963" y="5043488"/>
          <p14:tracePt t="117908" x="2432050" y="5035550"/>
          <p14:tracePt t="117925" x="2497138" y="5019675"/>
          <p14:tracePt t="117941" x="2546350" y="5003800"/>
          <p14:tracePt t="117958" x="2651125" y="4978400"/>
          <p14:tracePt t="117975" x="2716213" y="4970463"/>
          <p14:tracePt t="117992" x="2789238" y="4962525"/>
          <p14:tracePt t="117993" x="2830513" y="4954588"/>
          <p14:tracePt t="118008" x="2862263" y="4954588"/>
          <p14:tracePt t="118025" x="2944813" y="4954588"/>
          <p14:tracePt t="118042" x="3001963" y="4954588"/>
          <p14:tracePt t="118058" x="3041650" y="4954588"/>
          <p14:tracePt t="118075" x="3106738" y="4954588"/>
          <p14:tracePt t="118092" x="3171825" y="4954588"/>
          <p14:tracePt t="118108" x="3221038" y="4954588"/>
          <p14:tracePt t="118126" x="3286125" y="4962525"/>
          <p14:tracePt t="118142" x="3351213" y="4970463"/>
          <p14:tracePt t="118159" x="3424238" y="4970463"/>
          <p14:tracePt t="118176" x="3473450" y="4970463"/>
          <p14:tracePt t="118192" x="3521075" y="4970463"/>
          <p14:tracePt t="118208" x="3578225" y="4970463"/>
          <p14:tracePt t="118225" x="3619500" y="4970463"/>
          <p14:tracePt t="118242" x="3676650" y="4970463"/>
          <p14:tracePt t="118258" x="3749675" y="4978400"/>
          <p14:tracePt t="118275" x="3790950" y="4978400"/>
          <p14:tracePt t="118291" x="3863975" y="4986338"/>
          <p14:tracePt t="118309" x="3911600" y="4986338"/>
          <p14:tracePt t="118309" x="3937000" y="4986338"/>
          <p14:tracePt t="118325" x="3976688" y="4986338"/>
          <p14:tracePt t="118342" x="4010025" y="4986338"/>
          <p14:tracePt t="118358" x="4033838" y="4986338"/>
          <p14:tracePt t="118375" x="4049713" y="4986338"/>
          <p14:tracePt t="118391" x="4067175" y="4986338"/>
          <p14:tracePt t="118409" x="4083050" y="4986338"/>
          <p14:tracePt t="118425" x="4090988" y="4986338"/>
          <p14:tracePt t="118443" x="4106863" y="4986338"/>
          <p14:tracePt t="118459" x="4114800" y="4986338"/>
          <p14:tracePt t="118475" x="4132263" y="4986338"/>
          <p14:tracePt t="118492" x="4140200" y="4986338"/>
          <p14:tracePt t="118510" x="4148138" y="4986338"/>
          <p14:tracePt t="118593" x="4156075" y="4986338"/>
          <p14:tracePt t="118601" x="4156075" y="4994275"/>
          <p14:tracePt t="118613" x="4164013" y="4994275"/>
          <p14:tracePt t="118659" x="4171950" y="4994275"/>
          <p14:tracePt t="118667" x="4179888" y="4994275"/>
          <p14:tracePt t="118683" x="4189413" y="4986338"/>
          <p14:tracePt t="118708" x="4197350" y="4978400"/>
          <p14:tracePt t="147290" x="4197350" y="4962525"/>
          <p14:tracePt t="147297" x="4205288" y="4954588"/>
          <p14:tracePt t="147309" x="4229100" y="4921250"/>
          <p14:tracePt t="147325" x="4270375" y="4816475"/>
          <p14:tracePt t="147342" x="4286250" y="4783138"/>
          <p14:tracePt t="147903" x="4294188" y="4783138"/>
          <p14:tracePt t="147911" x="4310063" y="4791075"/>
          <p14:tracePt t="147925" x="4359275" y="4864100"/>
          <p14:tracePt t="147942" x="4497388" y="5043488"/>
          <p14:tracePt t="147958" x="4595813" y="5207000"/>
          <p14:tracePt t="147975" x="4652963" y="5311775"/>
          <p14:tracePt t="147991" x="4692650" y="5394325"/>
          <p14:tracePt t="148008" x="4692650" y="5475288"/>
          <p14:tracePt t="148025" x="4692650" y="5532438"/>
          <p14:tracePt t="148042" x="4660900" y="5597525"/>
          <p14:tracePt t="148043" x="4635500" y="5637213"/>
          <p14:tracePt t="148058" x="4611688" y="5662613"/>
          <p14:tracePt t="148075" x="4587875" y="5670550"/>
          <p14:tracePt t="148661" x="4587875" y="5678488"/>
          <p14:tracePt t="148669" x="4587875" y="5686425"/>
          <p14:tracePt t="148677" x="4578350" y="5686425"/>
          <p14:tracePt t="148693" x="4578350" y="5694363"/>
          <p14:tracePt t="148725" x="4578350" y="5702300"/>
          <p14:tracePt t="148848" x="4578350" y="5686425"/>
          <p14:tracePt t="148856" x="4578350" y="5678488"/>
          <p14:tracePt t="148863" x="4578350" y="5670550"/>
          <p14:tracePt t="148875" x="4587875" y="5662613"/>
          <p14:tracePt t="148892" x="4587875" y="5645150"/>
          <p14:tracePt t="148909" x="4587875" y="5637213"/>
          <p14:tracePt t="148925" x="4587875" y="5629275"/>
          <p14:tracePt t="148942" x="4595813" y="5629275"/>
          <p14:tracePt t="148975" x="4595813" y="5621338"/>
          <p14:tracePt t="149292" x="4562475" y="5621338"/>
          <p14:tracePt t="149297" x="4522788" y="5629275"/>
          <p14:tracePt t="149308" x="4424363" y="5645150"/>
          <p14:tracePt t="149325" x="4075113" y="5735638"/>
          <p14:tracePt t="149342" x="3538538" y="5849938"/>
          <p14:tracePt t="149359" x="3221038" y="5857875"/>
          <p14:tracePt t="149375" x="3067050" y="5857875"/>
          <p14:tracePt t="149392" x="2976563" y="5865813"/>
          <p14:tracePt t="149393" x="2919413" y="5881688"/>
          <p14:tracePt t="149408" x="2838450" y="5915025"/>
          <p14:tracePt t="149425" x="2773363" y="5938838"/>
          <p14:tracePt t="149442" x="2716213" y="5962650"/>
          <p14:tracePt t="149458" x="2676525" y="5988050"/>
          <p14:tracePt t="149475" x="2562225" y="6027738"/>
          <p14:tracePt t="149492" x="2455863" y="6069013"/>
          <p14:tracePt t="149509" x="2278063" y="6157913"/>
          <p14:tracePt t="149525" x="2155825" y="6223000"/>
          <p14:tracePt t="149542" x="2008188" y="6305550"/>
          <p14:tracePt t="149558" x="1903413" y="6353175"/>
          <p14:tracePt t="149577" x="1773238" y="6410325"/>
          <p14:tracePt t="149591" x="1658938" y="6483350"/>
          <p14:tracePt t="149609" x="1593850" y="6524625"/>
          <p14:tracePt t="149625" x="1544638" y="6565900"/>
          <p14:tracePt t="149642" x="1512888" y="6605588"/>
          <p14:tracePt t="149643" x="1504950" y="6613525"/>
          <p14:tracePt t="149658" x="1489075" y="6630988"/>
          <p14:tracePt t="149659" x="1471613" y="6654800"/>
          <p14:tracePt t="149675" x="1455738" y="6678613"/>
          <p14:tracePt t="149692" x="1447800" y="6704013"/>
          <p14:tracePt t="149709" x="1439863" y="6719888"/>
          <p14:tracePt t="149725" x="1439863" y="6751638"/>
          <p14:tracePt t="149742" x="1455738" y="6800850"/>
          <p14:tracePt t="149759" x="1463675" y="6850063"/>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480966" y="26612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Frequently Asked</a:t>
            </a:r>
          </a:p>
        </p:txBody>
      </p:sp>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60666" y="452470"/>
            <a:ext cx="1097280" cy="1097280"/>
          </a:xfrm>
          <a:prstGeom prst="rect">
            <a:avLst/>
          </a:prstGeom>
        </p:spPr>
      </p:pic>
      <p:sp>
        <p:nvSpPr>
          <p:cNvPr id="3" name="Content Placeholder 2">
            <a:extLst>
              <a:ext uri="{FF2B5EF4-FFF2-40B4-BE49-F238E27FC236}">
                <a16:creationId xmlns:a16="http://schemas.microsoft.com/office/drawing/2014/main" id="{3BF933A4-33C5-4102-BBB0-9B15EFF2F292}"/>
              </a:ext>
            </a:extLst>
          </p:cNvPr>
          <p:cNvSpPr>
            <a:spLocks noGrp="1"/>
          </p:cNvSpPr>
          <p:nvPr>
            <p:ph idx="1"/>
          </p:nvPr>
        </p:nvSpPr>
        <p:spPr>
          <a:xfrm>
            <a:off x="325242" y="1549749"/>
            <a:ext cx="5644634" cy="3726443"/>
          </a:xfrm>
        </p:spPr>
        <p:txBody>
          <a:bodyPr vert="horz" lIns="91440" tIns="45720" rIns="91440" bIns="45720" rtlCol="0" anchor="t">
            <a:normAutofit/>
          </a:bodyPr>
          <a:lstStyle/>
          <a:p>
            <a:r>
              <a:rPr lang="en-US" sz="2000" dirty="0">
                <a:latin typeface="Segoe UI" panose="020B0502040204020203" pitchFamily="34" charset="0"/>
                <a:cs typeface="Segoe UI" panose="020B0502040204020203" pitchFamily="34" charset="0"/>
              </a:rPr>
              <a:t>If I am conducting an interview AND a survey, do I need both consents?</a:t>
            </a:r>
          </a:p>
          <a:p>
            <a:pPr lvl="1"/>
            <a:r>
              <a:rPr lang="en-US" sz="1200" dirty="0">
                <a:latin typeface="Segoe UI" panose="020B0502040204020203" pitchFamily="34" charset="0"/>
                <a:cs typeface="Segoe UI" panose="020B0502040204020203" pitchFamily="34" charset="0"/>
              </a:rPr>
              <a:t>Yes, if you are conducting a survey online this will require an implied consent before the survey. Then if you conduct an interview (on zoom, over the phone, in-person) this will require informed consent where both parties will sign</a:t>
            </a:r>
          </a:p>
          <a:p>
            <a:r>
              <a:rPr lang="en-US" sz="1600" dirty="0">
                <a:latin typeface="Segoe UI" panose="020B0502040204020203" pitchFamily="34" charset="0"/>
                <a:cs typeface="Segoe UI" panose="020B0502040204020203" pitchFamily="34" charset="0"/>
              </a:rPr>
              <a:t>Should I use the same information in my application as my consent document?</a:t>
            </a:r>
          </a:p>
          <a:p>
            <a:pPr lvl="1"/>
            <a:r>
              <a:rPr lang="en-US" sz="1200" dirty="0">
                <a:latin typeface="Segoe UI" panose="020B0502040204020203" pitchFamily="34" charset="0"/>
                <a:cs typeface="Segoe UI" panose="020B0502040204020203" pitchFamily="34" charset="0"/>
              </a:rPr>
              <a:t>You should explain the study in a way that participants can understand. This can be brief but informative. Do not copy and past everything from your application </a:t>
            </a:r>
          </a:p>
          <a:p>
            <a:pPr marL="0" indent="0">
              <a:buNone/>
            </a:pPr>
            <a:r>
              <a:rPr lang="en-US" sz="1200" dirty="0">
                <a:latin typeface="Segoe UI" panose="020B0502040204020203" pitchFamily="34" charset="0"/>
                <a:cs typeface="Segoe UI" panose="020B0502040204020203" pitchFamily="34" charset="0"/>
              </a:rPr>
              <a:t>	</a:t>
            </a:r>
          </a:p>
          <a:p>
            <a:pPr lvl="1"/>
            <a:endParaRPr lang="en-US" sz="1000" dirty="0">
              <a:latin typeface="Segoe UI" panose="020B0502040204020203" pitchFamily="34" charset="0"/>
              <a:cs typeface="Segoe UI" panose="020B0502040204020203" pitchFamily="34" charset="0"/>
            </a:endParaRPr>
          </a:p>
          <a:p>
            <a:endParaRPr lang="en-US" sz="2000" dirty="0">
              <a:latin typeface="Franklin Gothic Book" panose="020B0503020102020204" pitchFamily="34" charset="0"/>
            </a:endParaRPr>
          </a:p>
        </p:txBody>
      </p:sp>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2880909745"/>
      </p:ext>
    </p:extLst>
  </p:cSld>
  <p:clrMapOvr>
    <a:masterClrMapping/>
  </p:clrMapOvr>
  <mc:AlternateContent xmlns:mc="http://schemas.openxmlformats.org/markup-compatibility/2006">
    <mc:Choice xmlns:p14="http://schemas.microsoft.com/office/powerpoint/2010/main" Requires="p14">
      <p:transition spd="slow" p14:dur="2000" advTm="80874"/>
    </mc:Choice>
    <mc:Fallback>
      <p:transition spd="slow" advTm="80874"/>
    </mc:Fallback>
  </mc:AlternateContent>
  <p:extLst>
    <p:ext uri="{3A86A75C-4F4B-4683-9AE1-C65F6400EC91}">
      <p14:laserTraceLst xmlns:p14="http://schemas.microsoft.com/office/powerpoint/2010/main">
        <p14:tracePtLst>
          <p14:tracePt t="728" x="2366963" y="6719888"/>
          <p14:tracePt t="753" x="3155950" y="6459538"/>
          <p14:tracePt t="769" x="3586163" y="6288088"/>
          <p14:tracePt t="786" x="3781425" y="6191250"/>
          <p14:tracePt t="803" x="3944938" y="6100763"/>
          <p14:tracePt t="819" x="4041775" y="6045200"/>
          <p14:tracePt t="836" x="4132263" y="5970588"/>
          <p14:tracePt t="854" x="4310063" y="5840413"/>
          <p14:tracePt t="869" x="4375150" y="5792788"/>
          <p14:tracePt t="870" x="4440238" y="5759450"/>
          <p14:tracePt t="887" x="4578350" y="5710238"/>
          <p14:tracePt t="902" x="4660900" y="5678488"/>
          <p14:tracePt t="919" x="4692650" y="5662613"/>
          <p14:tracePt t="936" x="4700588" y="5662613"/>
          <p14:tracePt t="6224" x="4497388" y="5514975"/>
          <p14:tracePt t="6236" x="4114800" y="5238750"/>
          <p14:tracePt t="6254" x="3546475" y="4621213"/>
          <p14:tracePt t="6271" x="3351213" y="4295775"/>
          <p14:tracePt t="6287" x="3325813" y="4205288"/>
          <p14:tracePt t="6303" x="3325813" y="4173538"/>
          <p14:tracePt t="6319" x="3317875" y="4173538"/>
          <p14:tracePt t="6354" x="3309938" y="4181475"/>
          <p14:tracePt t="6369" x="3309938" y="4197350"/>
          <p14:tracePt t="6371" x="3309938" y="4214813"/>
          <p14:tracePt t="6386" x="3317875" y="4238625"/>
          <p14:tracePt t="6403" x="3325813" y="4270375"/>
          <p14:tracePt t="6706" x="3270250" y="4238625"/>
          <p14:tracePt t="6714" x="3252788" y="4238625"/>
          <p14:tracePt t="6722" x="3221038" y="4222750"/>
          <p14:tracePt t="6736" x="3213100" y="4222750"/>
          <p14:tracePt t="6753" x="3155950" y="4222750"/>
          <p14:tracePt t="6769" x="3140075" y="4222750"/>
          <p14:tracePt t="6786" x="3106738" y="4197350"/>
          <p14:tracePt t="6803" x="3074988" y="4173538"/>
          <p14:tracePt t="6820" x="3033713" y="4140200"/>
          <p14:tracePt t="6836" x="2960688" y="4067175"/>
          <p14:tracePt t="6854" x="2911475" y="4002088"/>
          <p14:tracePt t="6869" x="2879725" y="3929063"/>
          <p14:tracePt t="6886" x="2806700" y="3725863"/>
          <p14:tracePt t="6903" x="2700338" y="3481388"/>
          <p14:tracePt t="6921" x="2528888" y="3116263"/>
          <p14:tracePt t="6936" x="2390775" y="2806700"/>
          <p14:tracePt t="6953" x="2317750" y="2635250"/>
          <p14:tracePt t="6970" x="2286000" y="2530475"/>
          <p14:tracePt t="6987" x="2244725" y="2408238"/>
          <p14:tracePt t="7003" x="2203450" y="2301875"/>
          <p14:tracePt t="7019" x="2155825" y="2179638"/>
          <p14:tracePt t="7038" x="2090738" y="2041525"/>
          <p14:tracePt t="7054" x="2057400" y="1984375"/>
          <p14:tracePt t="7070" x="2049463" y="1960563"/>
          <p14:tracePt t="7087" x="2041525" y="1936750"/>
          <p14:tracePt t="7102" x="2041525" y="1919288"/>
          <p14:tracePt t="7119" x="2041525" y="1911350"/>
          <p14:tracePt t="7137" x="2041525" y="1903413"/>
          <p14:tracePt t="7153" x="2049463" y="1887538"/>
          <p14:tracePt t="7171" x="2057400" y="1887538"/>
          <p14:tracePt t="7186" x="2090738" y="1879600"/>
          <p14:tracePt t="7203" x="2138363" y="1871663"/>
          <p14:tracePt t="7220" x="2301875" y="1871663"/>
          <p14:tracePt t="7236" x="2463800" y="1887538"/>
          <p14:tracePt t="7253" x="2684463" y="1903413"/>
          <p14:tracePt t="7254" x="2797175" y="1911350"/>
          <p14:tracePt t="7269" x="2862263" y="1919288"/>
          <p14:tracePt t="7270" x="2936875" y="1928813"/>
          <p14:tracePt t="7286" x="3009900" y="1944688"/>
          <p14:tracePt t="7303" x="3033713" y="1944688"/>
          <p14:tracePt t="7376" x="3041650" y="1944688"/>
          <p14:tracePt t="7392" x="3049588" y="1944688"/>
          <p14:tracePt t="7400" x="3074988" y="1944688"/>
          <p14:tracePt t="7408" x="3122613" y="1952625"/>
          <p14:tracePt t="7419" x="3205163" y="1960563"/>
          <p14:tracePt t="7436" x="3367088" y="1968500"/>
          <p14:tracePt t="7453" x="3554413" y="1976438"/>
          <p14:tracePt t="7473" x="3911600" y="2009775"/>
          <p14:tracePt t="7486" x="4124325" y="2025650"/>
          <p14:tracePt t="7504" x="4310063" y="2033588"/>
          <p14:tracePt t="7519" x="4440238" y="2041525"/>
          <p14:tracePt t="7536" x="4538663" y="2049463"/>
          <p14:tracePt t="7553" x="4611688" y="2049463"/>
          <p14:tracePt t="7569" x="4627563" y="2049463"/>
          <p14:tracePt t="7586" x="4652963" y="2049463"/>
          <p14:tracePt t="7603" x="4660900" y="2049463"/>
          <p14:tracePt t="7620" x="4668838" y="2049463"/>
          <p14:tracePt t="8092" x="4676775" y="2049463"/>
          <p14:tracePt t="8102" x="4692650" y="2033588"/>
          <p14:tracePt t="8119" x="4749800" y="1993900"/>
          <p14:tracePt t="8136" x="4864100" y="1944688"/>
          <p14:tracePt t="8153" x="4960938" y="1911350"/>
          <p14:tracePt t="8154" x="5075238" y="1903413"/>
          <p14:tracePt t="8170" x="5189538" y="1903413"/>
          <p14:tracePt t="8186" x="5262563" y="1895475"/>
          <p14:tracePt t="8203" x="5294313" y="1895475"/>
          <p14:tracePt t="8220" x="5351463" y="1895475"/>
          <p14:tracePt t="8237" x="5400675" y="1895475"/>
          <p14:tracePt t="8253" x="5497513" y="1928813"/>
          <p14:tracePt t="8269" x="5562600" y="1960563"/>
          <p14:tracePt t="8287" x="5603875" y="1984375"/>
          <p14:tracePt t="8303" x="5619750" y="2001838"/>
          <p14:tracePt t="8319" x="5637213" y="2009775"/>
          <p14:tracePt t="8336" x="5653088" y="2025650"/>
          <p14:tracePt t="8353" x="5668963" y="2033588"/>
          <p14:tracePt t="47515" x="5668963" y="2041525"/>
          <p14:tracePt t="47536" x="5359400" y="2205038"/>
          <p14:tracePt t="47553" x="4643438" y="2473325"/>
          <p14:tracePt t="47569" x="4059238" y="2603500"/>
          <p14:tracePt t="47586" x="3716338" y="2611438"/>
          <p14:tracePt t="47602" x="3325813" y="2538413"/>
          <p14:tracePt t="47619" x="3213100" y="2505075"/>
          <p14:tracePt t="47636" x="3140075" y="2505075"/>
          <p14:tracePt t="47653" x="3082925" y="2505075"/>
          <p14:tracePt t="47671" x="2984500" y="2513013"/>
          <p14:tracePt t="47686" x="2822575" y="2562225"/>
          <p14:tracePt t="47703" x="2635250" y="2603500"/>
          <p14:tracePt t="47721" x="2463800" y="2660650"/>
          <p14:tracePt t="47722" x="2374900" y="2684463"/>
          <p14:tracePt t="47736" x="2286000" y="2708275"/>
          <p14:tracePt t="47753" x="2163763" y="2733675"/>
          <p14:tracePt t="47769" x="2073275" y="2749550"/>
          <p14:tracePt t="47786" x="2025650" y="2757488"/>
          <p14:tracePt t="47803" x="2017713" y="2757488"/>
          <p14:tracePt t="47819" x="2000250" y="2765425"/>
          <p14:tracePt t="47836" x="1976438" y="2782888"/>
          <p14:tracePt t="47853" x="1935163" y="2806700"/>
          <p14:tracePt t="47869" x="1903413" y="2830513"/>
          <p14:tracePt t="47886" x="1879600" y="2847975"/>
          <p14:tracePt t="47903" x="1854200" y="2871788"/>
          <p14:tracePt t="47904" x="1838325" y="2879725"/>
          <p14:tracePt t="47919" x="1822450" y="2887663"/>
          <p14:tracePt t="47921" x="1804988" y="2895600"/>
          <p14:tracePt t="47936" x="1797050" y="2903538"/>
          <p14:tracePt t="47952" x="1781175" y="2913063"/>
          <p14:tracePt t="47970" x="1773238" y="2913063"/>
          <p14:tracePt t="48142" x="1781175" y="2928938"/>
          <p14:tracePt t="48152" x="1822450" y="2960688"/>
          <p14:tracePt t="48160" x="1862138" y="2994025"/>
          <p14:tracePt t="48169" x="1911350" y="3025775"/>
          <p14:tracePt t="48186" x="2057400" y="3116263"/>
          <p14:tracePt t="48203" x="2163763" y="3163888"/>
          <p14:tracePt t="48219" x="2286000" y="3221038"/>
          <p14:tracePt t="48236" x="2351088" y="3246438"/>
          <p14:tracePt t="48253" x="2366963" y="3262313"/>
          <p14:tracePt t="48270" x="2382838" y="3262313"/>
          <p14:tracePt t="48286" x="2390775" y="3262313"/>
          <p14:tracePt t="48408" x="2374900" y="3262313"/>
          <p14:tracePt t="48416" x="2343150" y="3262313"/>
          <p14:tracePt t="48424" x="2260600" y="3254375"/>
          <p14:tracePt t="48436" x="2195513" y="3254375"/>
          <p14:tracePt t="48453" x="2025650" y="3254375"/>
          <p14:tracePt t="48469" x="1830388" y="3254375"/>
          <p14:tracePt t="48487" x="1666875" y="3270250"/>
          <p14:tracePt t="48503" x="1463675" y="3286125"/>
          <p14:tracePt t="48520" x="1325563" y="3294063"/>
          <p14:tracePt t="48537" x="1195388" y="3303588"/>
          <p14:tracePt t="48553" x="1106488" y="3311525"/>
          <p14:tracePt t="48571" x="1049338" y="3319463"/>
          <p14:tracePt t="48586" x="968375" y="3327400"/>
          <p14:tracePt t="48604" x="927100" y="3327400"/>
          <p14:tracePt t="48619" x="903288" y="3327400"/>
          <p14:tracePt t="48636" x="885825" y="3327400"/>
          <p14:tracePt t="48653" x="877888" y="3327400"/>
          <p14:tracePt t="48669" x="869950" y="3327400"/>
          <p14:tracePt t="48946" x="869950" y="3319463"/>
          <p14:tracePt t="48954" x="877888" y="3311525"/>
          <p14:tracePt t="48960" x="885825" y="3303588"/>
          <p14:tracePt t="48969" x="895350" y="3303588"/>
          <p14:tracePt t="48986" x="911225" y="3303588"/>
          <p14:tracePt t="49004" x="927100" y="3286125"/>
          <p14:tracePt t="49020" x="950913" y="3286125"/>
          <p14:tracePt t="49037" x="984250" y="3278188"/>
          <p14:tracePt t="49053" x="1008063" y="3278188"/>
          <p14:tracePt t="49070" x="1065213" y="3270250"/>
          <p14:tracePt t="49086" x="1081088" y="3270250"/>
          <p14:tracePt t="49087" x="1114425" y="3270250"/>
          <p14:tracePt t="49103" x="1179513" y="3270250"/>
          <p14:tracePt t="49120" x="1236663" y="3270250"/>
          <p14:tracePt t="49136" x="1309688" y="3270250"/>
          <p14:tracePt t="49153" x="1414463" y="3262313"/>
          <p14:tracePt t="49169" x="1520825" y="3262313"/>
          <p14:tracePt t="49186" x="1635125" y="3262313"/>
          <p14:tracePt t="49203" x="1781175" y="3262313"/>
          <p14:tracePt t="49219" x="1870075" y="3262313"/>
          <p14:tracePt t="49237" x="2073275" y="3294063"/>
          <p14:tracePt t="49254" x="2138363" y="3303588"/>
          <p14:tracePt t="49269" x="2203450" y="3311525"/>
          <p14:tracePt t="49286" x="2244725" y="3319463"/>
          <p14:tracePt t="49303" x="2278063" y="3319463"/>
          <p14:tracePt t="49320" x="2317750" y="3319463"/>
          <p14:tracePt t="49337" x="2359025" y="3327400"/>
          <p14:tracePt t="49338" x="2374900" y="3327400"/>
          <p14:tracePt t="49353" x="2382838" y="3327400"/>
          <p14:tracePt t="49354" x="2390775" y="3327400"/>
          <p14:tracePt t="49382" x="2398713" y="3327400"/>
          <p14:tracePt t="49403" x="2408238" y="3327400"/>
          <p14:tracePt t="49419" x="2416175" y="3327400"/>
          <p14:tracePt t="49436" x="2439988" y="3327400"/>
          <p14:tracePt t="49453" x="2481263" y="3327400"/>
          <p14:tracePt t="49469" x="2528888" y="3319463"/>
          <p14:tracePt t="49486" x="2627313" y="3311525"/>
          <p14:tracePt t="49503" x="2724150" y="3294063"/>
          <p14:tracePt t="49504" x="2773363" y="3294063"/>
          <p14:tracePt t="49520" x="2854325" y="3286125"/>
          <p14:tracePt t="49536" x="2919413" y="3278188"/>
          <p14:tracePt t="49552" x="3001963" y="3278188"/>
          <p14:tracePt t="49570" x="3082925" y="3270250"/>
          <p14:tracePt t="49586" x="3140075" y="3270250"/>
          <p14:tracePt t="49603" x="3244850" y="3270250"/>
          <p14:tracePt t="49619" x="3325813" y="3262313"/>
          <p14:tracePt t="49637" x="3455988" y="3262313"/>
          <p14:tracePt t="49653" x="3473450" y="3262313"/>
          <p14:tracePt t="49670" x="3546475" y="3262313"/>
          <p14:tracePt t="49686" x="3586163" y="3262313"/>
          <p14:tracePt t="49703" x="3627438" y="3254375"/>
          <p14:tracePt t="49719" x="3668713" y="3254375"/>
          <p14:tracePt t="49736" x="3741738" y="3254375"/>
          <p14:tracePt t="49754" x="3806825" y="3246438"/>
          <p14:tracePt t="49769" x="3830638" y="3246438"/>
          <p14:tracePt t="49787" x="3879850" y="3246438"/>
          <p14:tracePt t="49803" x="3911600" y="3238500"/>
          <p14:tracePt t="49819" x="3929063" y="3238500"/>
          <p14:tracePt t="49836" x="3960813" y="3238500"/>
          <p14:tracePt t="49853" x="3984625" y="3238500"/>
          <p14:tracePt t="49869" x="4017963" y="3238500"/>
          <p14:tracePt t="49886" x="4041775" y="3228975"/>
          <p14:tracePt t="49903" x="4075113" y="3228975"/>
          <p14:tracePt t="49904" x="4090988" y="3228975"/>
          <p14:tracePt t="49919" x="4098925" y="3228975"/>
          <p14:tracePt t="49921" x="4114800" y="3228975"/>
          <p14:tracePt t="49936" x="4140200" y="3228975"/>
          <p14:tracePt t="49954" x="4171950" y="3228975"/>
          <p14:tracePt t="49970" x="4213225" y="3228975"/>
          <p14:tracePt t="49986" x="4286250" y="3228975"/>
          <p14:tracePt t="50003" x="4367213" y="3228975"/>
          <p14:tracePt t="50021" x="4489450" y="3228975"/>
          <p14:tracePt t="50037" x="4668838" y="3228975"/>
          <p14:tracePt t="50053" x="4783138" y="3228975"/>
          <p14:tracePt t="50070" x="4848225" y="3228975"/>
          <p14:tracePt t="50086" x="4887913" y="3228975"/>
          <p14:tracePt t="50102" x="4937125" y="3228975"/>
          <p14:tracePt t="50120" x="5002213" y="3228975"/>
          <p14:tracePt t="50136" x="5116513" y="3228975"/>
          <p14:tracePt t="50153" x="5205413" y="3228975"/>
          <p14:tracePt t="50171" x="5278438" y="3228975"/>
          <p14:tracePt t="50187" x="5392738" y="3228975"/>
          <p14:tracePt t="50202" x="5457825" y="3228975"/>
          <p14:tracePt t="50219" x="5522913" y="3228975"/>
          <p14:tracePt t="50236" x="5595938" y="3228975"/>
          <p14:tracePt t="50253" x="5645150" y="3228975"/>
          <p14:tracePt t="50269" x="5668963" y="3228975"/>
          <p14:tracePt t="50286" x="5702300" y="3228975"/>
          <p14:tracePt t="50303" x="5726113" y="3228975"/>
          <p14:tracePt t="50304" x="5734050" y="3228975"/>
          <p14:tracePt t="50321" x="5757863" y="3228975"/>
          <p14:tracePt t="50336" x="5783263" y="3228975"/>
          <p14:tracePt t="50353" x="5799138" y="3228975"/>
          <p14:tracePt t="50369" x="5815013" y="3228975"/>
          <p14:tracePt t="50387" x="5840413" y="3228975"/>
          <p14:tracePt t="50403" x="5864225" y="3228975"/>
          <p14:tracePt t="50422" x="5872163" y="3228975"/>
          <p14:tracePt t="50790" x="5848350" y="3228975"/>
          <p14:tracePt t="50803" x="5799138" y="3228975"/>
          <p14:tracePt t="50819" x="5668963" y="3228975"/>
          <p14:tracePt t="50837" x="5507038" y="3228975"/>
          <p14:tracePt t="50854" x="5237163" y="3228975"/>
          <p14:tracePt t="50871" x="5075238" y="3228975"/>
          <p14:tracePt t="50886" x="4921250" y="3228975"/>
          <p14:tracePt t="50903" x="4757738" y="3228975"/>
          <p14:tracePt t="50920" x="4440238" y="3228975"/>
          <p14:tracePt t="50937" x="4237038" y="3228975"/>
          <p14:tracePt t="50952" x="4002088" y="3228975"/>
          <p14:tracePt t="50970" x="3765550" y="3238500"/>
          <p14:tracePt t="50986" x="3643313" y="3238500"/>
          <p14:tracePt t="51004" x="3513138" y="3246438"/>
          <p14:tracePt t="51020" x="3408363" y="3254375"/>
          <p14:tracePt t="51036" x="3244850" y="3254375"/>
          <p14:tracePt t="51052" x="3122613" y="3254375"/>
          <p14:tracePt t="51069" x="2927350" y="3262313"/>
          <p14:tracePt t="51086" x="2814638" y="3270250"/>
          <p14:tracePt t="51104" x="2692400" y="3286125"/>
          <p14:tracePt t="51121" x="2570163" y="3303588"/>
          <p14:tracePt t="51137" x="2489200" y="3319463"/>
          <p14:tracePt t="51153" x="2424113" y="3335338"/>
          <p14:tracePt t="51170" x="2333625" y="3351213"/>
          <p14:tracePt t="51186" x="2220913" y="3376613"/>
          <p14:tracePt t="51203" x="2098675" y="3424238"/>
          <p14:tracePt t="51219" x="1984375" y="3449638"/>
          <p14:tracePt t="51237" x="1887538" y="3465513"/>
          <p14:tracePt t="51238" x="1846263" y="3481388"/>
          <p14:tracePt t="51253" x="1773238" y="3498850"/>
          <p14:tracePt t="51269" x="1692275" y="3530600"/>
          <p14:tracePt t="51286" x="1658938" y="3530600"/>
          <p14:tracePt t="51302" x="1619250" y="3554413"/>
          <p14:tracePt t="51320" x="1601788" y="3554413"/>
          <p14:tracePt t="51337" x="1585913" y="3571875"/>
          <p14:tracePt t="51356" x="1577975" y="3571875"/>
          <p14:tracePt t="51387" x="1577975" y="3579813"/>
          <p14:tracePt t="51414" x="1585913" y="3587750"/>
          <p14:tracePt t="51422" x="1601788" y="3595688"/>
          <p14:tracePt t="51436" x="1619250" y="3595688"/>
          <p14:tracePt t="51453" x="1666875" y="3595688"/>
          <p14:tracePt t="51454" x="1708150" y="3595688"/>
          <p14:tracePt t="51469" x="1739900" y="3595688"/>
          <p14:tracePt t="51470" x="1804988" y="3595688"/>
          <p14:tracePt t="51486" x="1854200" y="3595688"/>
          <p14:tracePt t="51487" x="1919288" y="3587750"/>
          <p14:tracePt t="51502" x="2008188" y="3587750"/>
          <p14:tracePt t="51519" x="2106613" y="3579813"/>
          <p14:tracePt t="51536" x="2179638" y="3563938"/>
          <p14:tracePt t="51554" x="2212975" y="3554413"/>
          <p14:tracePt t="51571" x="2236788" y="3554413"/>
          <p14:tracePt t="51586" x="2244725" y="3554413"/>
          <p14:tracePt t="51707" x="2252663" y="3554413"/>
          <p14:tracePt t="51714" x="2260600" y="3554413"/>
          <p14:tracePt t="51722" x="2268538" y="3554413"/>
          <p14:tracePt t="51736" x="2286000" y="3554413"/>
          <p14:tracePt t="51753" x="2325688" y="3554413"/>
          <p14:tracePt t="51770" x="2447925" y="3554413"/>
          <p14:tracePt t="51771" x="2497138" y="3554413"/>
          <p14:tracePt t="51786" x="2643188" y="3554413"/>
          <p14:tracePt t="51802" x="2830513" y="3563938"/>
          <p14:tracePt t="51819" x="3067050" y="3595688"/>
          <p14:tracePt t="51836" x="3244850" y="3636963"/>
          <p14:tracePt t="51854" x="3408363" y="3676650"/>
          <p14:tracePt t="51870" x="3586163" y="3749675"/>
          <p14:tracePt t="51886" x="3773488" y="3824288"/>
          <p14:tracePt t="51903" x="3919538" y="3913188"/>
          <p14:tracePt t="51919" x="4067175" y="4010025"/>
          <p14:tracePt t="51937" x="4140200" y="4084638"/>
          <p14:tracePt t="51952" x="4189413" y="4124325"/>
          <p14:tracePt t="51970" x="4229100" y="4157663"/>
          <p14:tracePt t="51986" x="4237038" y="4165600"/>
          <p14:tracePt t="52020" x="4237038" y="4173538"/>
          <p14:tracePt t="52064" x="4244975" y="4173538"/>
          <p14:tracePt t="52072" x="4244975" y="4181475"/>
          <p14:tracePt t="52104" x="4254500" y="4189413"/>
          <p14:tracePt t="52118" x="4262438" y="4197350"/>
          <p14:tracePt t="52136" x="4278313" y="4205288"/>
          <p14:tracePt t="52153" x="4286250" y="4222750"/>
          <p14:tracePt t="52169" x="4294188" y="4230688"/>
          <p14:tracePt t="52238" x="4302125" y="4230688"/>
          <p14:tracePt t="79440" x="2554288" y="4694238"/>
          <p14:tracePt t="79448" x="2505075" y="4694238"/>
          <p14:tracePt t="79470" x="2301875" y="4710113"/>
          <p14:tracePt t="79488" x="1739900" y="4759325"/>
          <p14:tracePt t="79503" x="1585913" y="4775200"/>
          <p14:tracePt t="79504" x="1520825" y="4791075"/>
          <p14:tracePt t="79519" x="1390650" y="4824413"/>
          <p14:tracePt t="79536" x="1252538" y="4881563"/>
          <p14:tracePt t="79552" x="1187450" y="4913313"/>
          <p14:tracePt t="79569" x="1098550" y="4978400"/>
          <p14:tracePt t="79586" x="968375" y="5051425"/>
          <p14:tracePt t="79603" x="690563" y="5207000"/>
          <p14:tracePt t="79619" x="439738" y="5345113"/>
          <p14:tracePt t="79637" x="146050" y="5556250"/>
          <p14:tracePt t="79653" x="73025" y="5645150"/>
          <p14:tracePt t="79670" x="15875" y="5751513"/>
          <p14:tracePt t="79686" x="0" y="5857875"/>
          <p14:tracePt t="79703" x="0" y="6019800"/>
          <p14:tracePt t="79719" x="15875" y="6142038"/>
          <p14:tracePt t="79737" x="57150" y="6296025"/>
          <p14:tracePt t="79754" x="114300" y="6418263"/>
          <p14:tracePt t="79755" x="138113" y="6451600"/>
          <p14:tracePt t="79769" x="203200" y="6532563"/>
          <p14:tracePt t="79770" x="236538" y="6581775"/>
          <p14:tracePt t="79786" x="276225" y="6630988"/>
          <p14:tracePt t="79787" x="292100" y="6654800"/>
          <p14:tracePt t="79803" x="349250" y="6727825"/>
          <p14:tracePt t="79819" x="390525" y="6784975"/>
          <p14:tracePt t="79836" x="422275" y="6850063"/>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7" name="Group 16">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8" name="Freeform: Shape 17">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4" name="Freeform: Shape 23">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8A10B390-72A4-E914-67B2-7D15DD295A99}"/>
              </a:ext>
            </a:extLst>
          </p:cNvPr>
          <p:cNvPicPr>
            <a:picLocks noChangeAspect="1"/>
          </p:cNvPicPr>
          <p:nvPr/>
        </p:nvPicPr>
        <p:blipFill>
          <a:blip r:embed="rId2"/>
          <a:stretch>
            <a:fillRect/>
          </a:stretch>
        </p:blipFill>
        <p:spPr>
          <a:xfrm>
            <a:off x="119714" y="96180"/>
            <a:ext cx="5300821" cy="6757452"/>
          </a:xfrm>
          <a:prstGeom prst="rect">
            <a:avLst/>
          </a:prstGeom>
        </p:spPr>
      </p:pic>
      <p:pic>
        <p:nvPicPr>
          <p:cNvPr id="28" name="Picture 27">
            <a:extLst>
              <a:ext uri="{FF2B5EF4-FFF2-40B4-BE49-F238E27FC236}">
                <a16:creationId xmlns:a16="http://schemas.microsoft.com/office/drawing/2014/main" id="{37B9DA9E-3116-9A04-4EDE-32A37AD636B6}"/>
              </a:ext>
            </a:extLst>
          </p:cNvPr>
          <p:cNvPicPr>
            <a:picLocks noChangeAspect="1"/>
          </p:cNvPicPr>
          <p:nvPr/>
        </p:nvPicPr>
        <p:blipFill>
          <a:blip r:embed="rId3"/>
          <a:stretch>
            <a:fillRect/>
          </a:stretch>
        </p:blipFill>
        <p:spPr>
          <a:xfrm>
            <a:off x="5648022" y="96180"/>
            <a:ext cx="4846829" cy="6665639"/>
          </a:xfrm>
          <a:prstGeom prst="rect">
            <a:avLst/>
          </a:prstGeom>
        </p:spPr>
      </p:pic>
    </p:spTree>
    <p:extLst>
      <p:ext uri="{BB962C8B-B14F-4D97-AF65-F5344CB8AC3E}">
        <p14:creationId xmlns:p14="http://schemas.microsoft.com/office/powerpoint/2010/main" val="772988395"/>
      </p:ext>
    </p:extLst>
  </p:cSld>
  <p:clrMapOvr>
    <a:masterClrMapping/>
  </p:clrMapOvr>
  <mc:AlternateContent xmlns:mc="http://schemas.openxmlformats.org/markup-compatibility/2006">
    <mc:Choice xmlns:p14="http://schemas.microsoft.com/office/powerpoint/2010/main" Requires="p14">
      <p:transition spd="slow" p14:dur="2000" advTm="130615"/>
    </mc:Choice>
    <mc:Fallback>
      <p:transition spd="slow" advTm="130615"/>
    </mc:Fallback>
  </mc:AlternateContent>
  <p:extLst>
    <p:ext uri="{3A86A75C-4F4B-4683-9AE1-C65F6400EC91}">
      <p14:laserTraceLst xmlns:p14="http://schemas.microsoft.com/office/powerpoint/2010/main">
        <p14:tracePtLst>
          <p14:tracePt t="1769" x="3976688" y="6816725"/>
          <p14:tracePt t="1786" x="4033838" y="6784975"/>
          <p14:tracePt t="1803" x="4075113" y="6769100"/>
          <p14:tracePt t="1819" x="4497388" y="6556375"/>
          <p14:tracePt t="1835" x="4765675" y="6386513"/>
          <p14:tracePt t="1852" x="4791075" y="6370638"/>
          <p14:tracePt t="1853" x="4903788" y="6264275"/>
          <p14:tracePt t="1868" x="4937125" y="6248400"/>
          <p14:tracePt t="1885" x="5033963" y="6134100"/>
          <p14:tracePt t="1914" x="5083175" y="6069013"/>
          <p14:tracePt t="1943" x="5262563" y="5589588"/>
          <p14:tracePt t="1951" x="5278438" y="5507038"/>
          <p14:tracePt t="2040" x="5278438" y="5499100"/>
          <p14:tracePt t="2045" x="5351463" y="5360988"/>
          <p14:tracePt t="2057" x="5392738" y="5295900"/>
          <p14:tracePt t="2068" x="5449888" y="5230813"/>
          <p14:tracePt t="2085" x="5546725" y="5124450"/>
          <p14:tracePt t="2102" x="5580063" y="5092700"/>
          <p14:tracePt t="2119" x="5603875" y="5076825"/>
          <p14:tracePt t="2135" x="5603875" y="5059363"/>
          <p14:tracePt t="5896" x="5611813" y="5027613"/>
          <p14:tracePt t="5919" x="5668963" y="4889500"/>
          <p14:tracePt t="5937" x="5668963" y="4873625"/>
          <p14:tracePt t="5952" x="5676900" y="4873625"/>
          <p14:tracePt t="6022" x="5676900" y="4864100"/>
          <p14:tracePt t="6051" x="5684838" y="4864100"/>
          <p14:tracePt t="6116" x="5684838" y="4856163"/>
          <p14:tracePt t="6123" x="5661025" y="4856163"/>
          <p14:tracePt t="6139" x="5653088" y="4856163"/>
          <p14:tracePt t="6388" x="5627688" y="4808538"/>
          <p14:tracePt t="6395" x="5627688" y="4799013"/>
          <p14:tracePt t="6403" x="5619750" y="4733925"/>
          <p14:tracePt t="6418" x="5611813" y="4645025"/>
          <p14:tracePt t="6436" x="5572125" y="4335463"/>
          <p14:tracePt t="6452" x="5514975" y="3954463"/>
          <p14:tracePt t="6469" x="5432425" y="3546475"/>
          <p14:tracePt t="6485" x="5384800" y="3368675"/>
          <p14:tracePt t="6486" x="5327650" y="3051175"/>
          <p14:tracePt t="6502" x="5270500" y="2603500"/>
          <p14:tracePt t="6518" x="5262563" y="2074863"/>
          <p14:tracePt t="6535" x="5205413" y="1504950"/>
          <p14:tracePt t="6552" x="5099050" y="757238"/>
          <p14:tracePt t="6568" x="4953000" y="138113"/>
          <p14:tracePt t="6775" x="2676525" y="0"/>
          <p14:tracePt t="6786" x="2651125" y="73025"/>
          <p14:tracePt t="6793" x="2635250" y="161925"/>
          <p14:tracePt t="6802" x="2627313" y="252413"/>
          <p14:tracePt t="6818" x="2627313" y="390525"/>
          <p14:tracePt t="6836" x="2659063" y="536575"/>
          <p14:tracePt t="6852" x="2757488" y="739775"/>
          <p14:tracePt t="6869" x="2830513" y="846138"/>
          <p14:tracePt t="6886" x="2984500" y="1000125"/>
          <p14:tracePt t="6902" x="3114675" y="1098550"/>
          <p14:tracePt t="6919" x="3213100" y="1155700"/>
          <p14:tracePt t="6935" x="3325813" y="1195388"/>
          <p14:tracePt t="6952" x="3408363" y="1203325"/>
          <p14:tracePt t="6969" x="3432175" y="1203325"/>
          <p14:tracePt t="6986" x="3440113" y="1203325"/>
          <p14:tracePt t="7003" x="3448050" y="1203325"/>
          <p14:tracePt t="7018" x="3455988" y="1203325"/>
          <p14:tracePt t="7087" x="3455988" y="1195388"/>
          <p14:tracePt t="7293" x="3465513" y="1195388"/>
          <p14:tracePt t="7301" x="3481388" y="1187450"/>
          <p14:tracePt t="7319" x="3530600" y="1171575"/>
          <p14:tracePt t="7337" x="3595688" y="1130300"/>
          <p14:tracePt t="7353" x="3676650" y="1057275"/>
          <p14:tracePt t="7368" x="3733800" y="1008063"/>
          <p14:tracePt t="7385" x="3773488" y="952500"/>
          <p14:tracePt t="7402" x="3798888" y="919163"/>
          <p14:tracePt t="7418" x="3798888" y="903288"/>
          <p14:tracePt t="7436" x="3798888" y="895350"/>
          <p14:tracePt t="7452" x="3798888" y="877888"/>
          <p14:tracePt t="7468" x="3790950" y="862013"/>
          <p14:tracePt t="7485" x="3733800" y="812800"/>
          <p14:tracePt t="7502" x="3554413" y="739775"/>
          <p14:tracePt t="7503" x="3465513" y="723900"/>
          <p14:tracePt t="7518" x="3309938" y="674688"/>
          <p14:tracePt t="7535" x="2879725" y="601663"/>
          <p14:tracePt t="7552" x="2520950" y="569913"/>
          <p14:tracePt t="7569" x="2301875" y="561975"/>
          <p14:tracePt t="7585" x="2098675" y="561975"/>
          <p14:tracePt t="7602" x="2008188" y="561975"/>
          <p14:tracePt t="7603" x="1935163" y="561975"/>
          <p14:tracePt t="7619" x="1854200" y="561975"/>
          <p14:tracePt t="7636" x="1708150" y="561975"/>
          <p14:tracePt t="7638" x="1658938" y="561975"/>
          <p14:tracePt t="7651" x="1577975" y="577850"/>
          <p14:tracePt t="7669" x="1455738" y="593725"/>
          <p14:tracePt t="7685" x="1341438" y="627063"/>
          <p14:tracePt t="7702" x="1244600" y="642938"/>
          <p14:tracePt t="7719" x="1090613" y="674688"/>
          <p14:tracePt t="7735" x="976313" y="700088"/>
          <p14:tracePt t="7752" x="796925" y="723900"/>
          <p14:tracePt t="7753" x="658813" y="757238"/>
          <p14:tracePt t="7768" x="593725" y="781050"/>
          <p14:tracePt t="7785" x="487363" y="822325"/>
          <p14:tracePt t="7802" x="439738" y="846138"/>
          <p14:tracePt t="7803" x="431800" y="854075"/>
          <p14:tracePt t="7819" x="422275" y="869950"/>
          <p14:tracePt t="7836" x="422275" y="877888"/>
          <p14:tracePt t="7852" x="422275" y="895350"/>
          <p14:tracePt t="7853" x="422275" y="903288"/>
          <p14:tracePt t="7868" x="431800" y="919163"/>
          <p14:tracePt t="7885" x="471488" y="942975"/>
          <p14:tracePt t="7902" x="561975" y="976313"/>
          <p14:tracePt t="7904" x="617538" y="992188"/>
          <p14:tracePt t="7918" x="715963" y="1008063"/>
          <p14:tracePt t="7936" x="1016000" y="1041400"/>
          <p14:tracePt t="7952" x="1228725" y="1049338"/>
          <p14:tracePt t="7969" x="1431925" y="1049338"/>
          <p14:tracePt t="7986" x="1643063" y="1049338"/>
          <p14:tracePt t="8003" x="1814513" y="1033463"/>
          <p14:tracePt t="8018" x="2041525" y="992188"/>
          <p14:tracePt t="8035" x="2252663" y="952500"/>
          <p14:tracePt t="8052" x="2390775" y="919163"/>
          <p14:tracePt t="8053" x="2562225" y="887413"/>
          <p14:tracePt t="8068" x="2635250" y="862013"/>
          <p14:tracePt t="8085" x="2887663" y="804863"/>
          <p14:tracePt t="8102" x="3041650" y="781050"/>
          <p14:tracePt t="8118" x="3236913" y="757238"/>
          <p14:tracePt t="8135" x="3432175" y="723900"/>
          <p14:tracePt t="8152" x="3611563" y="692150"/>
          <p14:tracePt t="8168" x="3733800" y="658813"/>
          <p14:tracePt t="8203" x="3903663" y="627063"/>
          <p14:tracePt t="8204" x="3929063" y="627063"/>
          <p14:tracePt t="8219" x="3944938" y="617538"/>
          <p14:tracePt t="8273" x="3944938" y="609600"/>
          <p14:tracePt t="8377" x="3937000" y="609600"/>
          <p14:tracePt t="8385" x="3911600" y="609600"/>
          <p14:tracePt t="8393" x="3879850" y="609600"/>
          <p14:tracePt t="8402" x="3798888" y="609600"/>
          <p14:tracePt t="8418" x="3627438" y="609600"/>
          <p14:tracePt t="8435" x="3530600" y="617538"/>
          <p14:tracePt t="8437" x="3367088" y="617538"/>
          <p14:tracePt t="8452" x="3163888" y="617538"/>
          <p14:tracePt t="8468" x="2854325" y="617538"/>
          <p14:tracePt t="8485" x="2724150" y="617538"/>
          <p14:tracePt t="8486" x="2546350" y="617538"/>
          <p14:tracePt t="8502" x="2309813" y="642938"/>
          <p14:tracePt t="8519" x="2212975" y="642938"/>
          <p14:tracePt t="8520" x="2057400" y="650875"/>
          <p14:tracePt t="8535" x="1879600" y="674688"/>
          <p14:tracePt t="8552" x="1724025" y="692150"/>
          <p14:tracePt t="8569" x="1643063" y="715963"/>
          <p14:tracePt t="8570" x="1562100" y="731838"/>
          <p14:tracePt t="8586" x="1382713" y="773113"/>
          <p14:tracePt t="8602" x="1260475" y="812800"/>
          <p14:tracePt t="8618" x="1146175" y="854075"/>
          <p14:tracePt t="8635" x="950913" y="911225"/>
          <p14:tracePt t="8637" x="869950" y="935038"/>
          <p14:tracePt t="8652" x="690563" y="976313"/>
          <p14:tracePt t="8669" x="609600" y="1000125"/>
          <p14:tracePt t="8686" x="422275" y="1073150"/>
          <p14:tracePt t="8702" x="382588" y="1090613"/>
          <p14:tracePt t="8704" x="325438" y="1114425"/>
          <p14:tracePt t="8719" x="244475" y="1163638"/>
          <p14:tracePt t="8735" x="227013" y="1179513"/>
          <p14:tracePt t="8736" x="211138" y="1195388"/>
          <p14:tracePt t="8752" x="179388" y="1220788"/>
          <p14:tracePt t="8769" x="153988" y="1244600"/>
          <p14:tracePt t="8786" x="153988" y="1260475"/>
          <p14:tracePt t="8802" x="146050" y="1260475"/>
          <p14:tracePt t="8820" x="146050" y="1268413"/>
          <p14:tracePt t="8836" x="146050" y="1277938"/>
          <p14:tracePt t="8853" x="146050" y="1285875"/>
          <p14:tracePt t="8870" x="146050" y="1293813"/>
          <p14:tracePt t="8886" x="146050" y="1301750"/>
          <p14:tracePt t="8902" x="161925" y="1317625"/>
          <p14:tracePt t="8918" x="195263" y="1333500"/>
          <p14:tracePt t="8935" x="236538" y="1343025"/>
          <p14:tracePt t="8952" x="292100" y="1343025"/>
          <p14:tracePt t="8969" x="398463" y="1350963"/>
          <p14:tracePt t="8985" x="504825" y="1350963"/>
          <p14:tracePt t="9002" x="609600" y="1350963"/>
          <p14:tracePt t="9003" x="682625" y="1350963"/>
          <p14:tracePt t="9018" x="862013" y="1350963"/>
          <p14:tracePt t="9036" x="1033463" y="1343025"/>
          <p14:tracePt t="9052" x="1195388" y="1343025"/>
          <p14:tracePt t="9069" x="1414463" y="1333500"/>
          <p14:tracePt t="9085" x="1619250" y="1333500"/>
          <p14:tracePt t="9102" x="1781175" y="1333500"/>
          <p14:tracePt t="9119" x="1992313" y="1333500"/>
          <p14:tracePt t="9137" x="2155825" y="1333500"/>
          <p14:tracePt t="9152" x="2351088" y="1333500"/>
          <p14:tracePt t="9169" x="2538413" y="1333500"/>
          <p14:tracePt t="9186" x="2700338" y="1333500"/>
          <p14:tracePt t="9202" x="2862263" y="1317625"/>
          <p14:tracePt t="9219" x="2952750" y="1317625"/>
          <p14:tracePt t="9236" x="3049588" y="1301750"/>
          <p14:tracePt t="9252" x="3090863" y="1293813"/>
          <p14:tracePt t="9269" x="3098800" y="1285875"/>
          <p14:tracePt t="9412" x="3114675" y="1285875"/>
          <p14:tracePt t="9419" x="3114675" y="1277938"/>
          <p14:tracePt t="9427" x="3122613" y="1277938"/>
          <p14:tracePt t="15508" x="3140075" y="1268413"/>
          <p14:tracePt t="15519" x="3140075" y="1252538"/>
          <p14:tracePt t="15535" x="3228975" y="1244600"/>
          <p14:tracePt t="15552" x="3382963" y="1228725"/>
          <p14:tracePt t="15568" x="3481388" y="1203325"/>
          <p14:tracePt t="15569" x="3505200" y="1195388"/>
          <p14:tracePt t="15585" x="3546475" y="1163638"/>
          <p14:tracePt t="15603" x="3595688" y="1147763"/>
          <p14:tracePt t="15618" x="3651250" y="1130300"/>
          <p14:tracePt t="15635" x="3700463" y="1114425"/>
          <p14:tracePt t="15652" x="3716338" y="1098550"/>
          <p14:tracePt t="18919" x="3716338" y="1122363"/>
          <p14:tracePt t="18936" x="3733800" y="1236663"/>
          <p14:tracePt t="18952" x="3765550" y="1350963"/>
          <p14:tracePt t="18968" x="3830638" y="1504950"/>
          <p14:tracePt t="18985" x="3903663" y="1668463"/>
          <p14:tracePt t="19002" x="4002088" y="1846263"/>
          <p14:tracePt t="19019" x="4098925" y="1993900"/>
          <p14:tracePt t="19036" x="4171950" y="2106613"/>
          <p14:tracePt t="19037" x="4229100" y="2205038"/>
          <p14:tracePt t="19052" x="4286250" y="2293938"/>
          <p14:tracePt t="19068" x="4327525" y="2366963"/>
          <p14:tracePt t="19085" x="4375150" y="2465388"/>
          <p14:tracePt t="19102" x="4408488" y="2538413"/>
          <p14:tracePt t="19120" x="4440238" y="2611438"/>
          <p14:tracePt t="19135" x="4457700" y="2652713"/>
          <p14:tracePt t="19152" x="4489450" y="2717800"/>
          <p14:tracePt t="19170" x="4505325" y="2757488"/>
          <p14:tracePt t="19187" x="4505325" y="2790825"/>
          <p14:tracePt t="19202" x="4522788" y="2822575"/>
          <p14:tracePt t="19219" x="4522788" y="2847975"/>
          <p14:tracePt t="19235" x="4530725" y="2863850"/>
          <p14:tracePt t="19252" x="4538663" y="2871788"/>
          <p14:tracePt t="19268" x="4538663" y="2887663"/>
          <p14:tracePt t="19446" x="4538663" y="2895600"/>
          <p14:tracePt t="19461" x="4538663" y="2903538"/>
          <p14:tracePt t="19467" x="4538663" y="2913063"/>
          <p14:tracePt t="19475" x="4538663" y="2928938"/>
          <p14:tracePt t="19485" x="4538663" y="2952750"/>
          <p14:tracePt t="19502" x="4538663" y="3025775"/>
          <p14:tracePt t="19519" x="4538663" y="3098800"/>
          <p14:tracePt t="19535" x="4513263" y="3228975"/>
          <p14:tracePt t="19552" x="4497388" y="3294063"/>
          <p14:tracePt t="19568" x="4489450" y="3343275"/>
          <p14:tracePt t="19586" x="4489450" y="3408363"/>
          <p14:tracePt t="19602" x="4489450" y="3424238"/>
          <p14:tracePt t="19619" x="4489450" y="3441700"/>
          <p14:tracePt t="19636" x="4489450" y="3449638"/>
          <p14:tracePt t="19652" x="4489450" y="3457575"/>
          <p14:tracePt t="19727" x="4473575" y="3457575"/>
          <p14:tracePt t="19735" x="4457700" y="3441700"/>
          <p14:tracePt t="19752" x="4351338" y="3368675"/>
          <p14:tracePt t="19768" x="4197350" y="3278188"/>
          <p14:tracePt t="19786" x="3887788" y="3116263"/>
          <p14:tracePt t="19802" x="3603625" y="2994025"/>
          <p14:tracePt t="19818" x="3205163" y="2822575"/>
          <p14:tracePt t="19835" x="2936875" y="2733675"/>
          <p14:tracePt t="19852" x="2676525" y="2652713"/>
          <p14:tracePt t="19869" x="2473325" y="2603500"/>
          <p14:tracePt t="19869" x="2408238" y="2587625"/>
          <p14:tracePt t="19885" x="2317750" y="2570163"/>
          <p14:tracePt t="19886" x="2268538" y="2570163"/>
          <p14:tracePt t="19902" x="2106613" y="2562225"/>
          <p14:tracePt t="19918" x="1952625" y="2562225"/>
          <p14:tracePt t="19935" x="1838325" y="2587625"/>
          <p14:tracePt t="19952" x="1731963" y="2652713"/>
          <p14:tracePt t="19970" x="1651000" y="2725738"/>
          <p14:tracePt t="19986" x="1593850" y="2798763"/>
          <p14:tracePt t="20003" x="1585913" y="2847975"/>
          <p14:tracePt t="20005" x="1585913" y="2863850"/>
          <p14:tracePt t="20019" x="1585913" y="2895600"/>
          <p14:tracePt t="20037" x="1609725" y="2936875"/>
          <p14:tracePt t="20052" x="1684338" y="2994025"/>
          <p14:tracePt t="20069" x="1765300" y="3033713"/>
          <p14:tracePt t="20085" x="1879600" y="3067050"/>
          <p14:tracePt t="20102" x="1968500" y="3082925"/>
          <p14:tracePt t="20118" x="2122488" y="3098800"/>
          <p14:tracePt t="20137" x="2293938" y="3108325"/>
          <p14:tracePt t="20153" x="2398713" y="3108325"/>
          <p14:tracePt t="20169" x="2447925" y="3108325"/>
          <p14:tracePt t="20187" x="2497138" y="3108325"/>
          <p14:tracePt t="20202" x="2513013" y="3098800"/>
          <p14:tracePt t="20219" x="2520950" y="3098800"/>
          <p14:tracePt t="20236" x="2528888" y="3098800"/>
          <p14:tracePt t="20253" x="2528888" y="3090863"/>
          <p14:tracePt t="20378" x="2538413" y="3082925"/>
          <p14:tracePt t="20386" x="2546350" y="3082925"/>
          <p14:tracePt t="20402" x="2643188" y="3017838"/>
          <p14:tracePt t="20418" x="2797175" y="2928938"/>
          <p14:tracePt t="20435" x="2992438" y="2814638"/>
          <p14:tracePt t="20452" x="3155950" y="2700338"/>
          <p14:tracePt t="20469" x="3343275" y="2538413"/>
          <p14:tracePt t="20485" x="3440113" y="2408238"/>
          <p14:tracePt t="20502" x="3513138" y="2270125"/>
          <p14:tracePt t="20518" x="3586163" y="2114550"/>
          <p14:tracePt t="20535" x="3619500" y="2058988"/>
          <p14:tracePt t="20552" x="3651250" y="2009775"/>
          <p14:tracePt t="20568" x="3676650" y="1976438"/>
          <p14:tracePt t="20586" x="3700463" y="1944688"/>
          <p14:tracePt t="20602" x="3733800" y="1911350"/>
          <p14:tracePt t="20618" x="3773488" y="1871663"/>
          <p14:tracePt t="20619" x="3781425" y="1854200"/>
          <p14:tracePt t="20636" x="3798888" y="1838325"/>
          <p14:tracePt t="20652" x="3814763" y="1814513"/>
          <p14:tracePt t="20669" x="3830638" y="1798638"/>
          <p14:tracePt t="20704" x="3830638" y="1789113"/>
          <p14:tracePt t="20826" x="3830638" y="1781175"/>
          <p14:tracePt t="20833" x="3830638" y="1773238"/>
          <p14:tracePt t="20841" x="3830638" y="1765300"/>
          <p14:tracePt t="20852" x="3830638" y="1757363"/>
          <p14:tracePt t="20868" x="3830638" y="1741488"/>
          <p14:tracePt t="20885" x="3830638" y="1733550"/>
          <p14:tracePt t="20902" x="3830638" y="1716088"/>
          <p14:tracePt t="20935" x="3830638" y="1708150"/>
          <p14:tracePt t="21143" x="3822700" y="1708150"/>
          <p14:tracePt t="21151" x="3798888" y="1700213"/>
          <p14:tracePt t="21159" x="3773488" y="1700213"/>
          <p14:tracePt t="21169" x="3741738" y="1684338"/>
          <p14:tracePt t="21186" x="3700463" y="1676400"/>
          <p14:tracePt t="21202" x="3635375" y="1668463"/>
          <p14:tracePt t="21219" x="3578225" y="1668463"/>
          <p14:tracePt t="21235" x="3530600" y="1658938"/>
          <p14:tracePt t="21254" x="3481388" y="1658938"/>
          <p14:tracePt t="21270" x="3448050" y="1651000"/>
          <p14:tracePt t="21286" x="3400425" y="1651000"/>
          <p14:tracePt t="21302" x="3343275" y="1651000"/>
          <p14:tracePt t="21318" x="3286125" y="1651000"/>
          <p14:tracePt t="21335" x="3228975" y="1651000"/>
          <p14:tracePt t="21352" x="3140075" y="1651000"/>
          <p14:tracePt t="21368" x="3057525" y="1651000"/>
          <p14:tracePt t="21385" x="2984500" y="1651000"/>
          <p14:tracePt t="21402" x="2838450" y="1651000"/>
          <p14:tracePt t="21403" x="2773363" y="1651000"/>
          <p14:tracePt t="21418" x="2667000" y="1658938"/>
          <p14:tracePt t="21435" x="2528888" y="1676400"/>
          <p14:tracePt t="21452" x="2455863" y="1684338"/>
          <p14:tracePt t="21468" x="2343150" y="1700213"/>
          <p14:tracePt t="21486" x="2228850" y="1716088"/>
          <p14:tracePt t="21502" x="2179638" y="1724025"/>
          <p14:tracePt t="21518" x="2163763" y="1724025"/>
          <p14:tracePt t="21536" x="2130425" y="1724025"/>
          <p14:tracePt t="21537" x="2122488" y="1733550"/>
          <p14:tracePt t="21552" x="2106613" y="1741488"/>
          <p14:tracePt t="21681" x="2122488" y="1741488"/>
          <p14:tracePt t="21691" x="2187575" y="1749425"/>
          <p14:tracePt t="21703" x="2228850" y="1749425"/>
          <p14:tracePt t="21718" x="2463800" y="1765300"/>
          <p14:tracePt t="21735" x="2635250" y="1773238"/>
          <p14:tracePt t="21752" x="2814638" y="1773238"/>
          <p14:tracePt t="21769" x="2976563" y="1781175"/>
          <p14:tracePt t="21770" x="3057525" y="1781175"/>
          <p14:tracePt t="21786" x="3213100" y="1781175"/>
          <p14:tracePt t="21802" x="3317875" y="1781175"/>
          <p14:tracePt t="21819" x="3416300" y="1781175"/>
          <p14:tracePt t="21835" x="3497263" y="1765300"/>
          <p14:tracePt t="21852" x="3570288" y="1749425"/>
          <p14:tracePt t="21869" x="3619500" y="1749425"/>
          <p14:tracePt t="21885" x="3676650" y="1741488"/>
          <p14:tracePt t="21903" x="3781425" y="1724025"/>
          <p14:tracePt t="21919" x="3895725" y="1708150"/>
          <p14:tracePt t="21936" x="4010025" y="1700213"/>
          <p14:tracePt t="21952" x="4098925" y="1692275"/>
          <p14:tracePt t="21969" x="4148138" y="1692275"/>
          <p14:tracePt t="21985" x="4189413" y="1684338"/>
          <p14:tracePt t="22002" x="4229100" y="1676400"/>
          <p14:tracePt t="22019" x="4286250" y="1668463"/>
          <p14:tracePt t="22035" x="4359275" y="1658938"/>
          <p14:tracePt t="22052" x="4440238" y="1651000"/>
          <p14:tracePt t="22053" x="4465638" y="1651000"/>
          <p14:tracePt t="22068" x="4481513" y="1651000"/>
          <p14:tracePt t="22085" x="4546600" y="1635125"/>
          <p14:tracePt t="22102" x="4587875" y="1627188"/>
          <p14:tracePt t="22118" x="4619625" y="1627188"/>
          <p14:tracePt t="22135" x="4652963" y="1627188"/>
          <p14:tracePt t="22152" x="4692650" y="1619250"/>
          <p14:tracePt t="22169" x="4765675" y="1611313"/>
          <p14:tracePt t="22185" x="4806950" y="1611313"/>
          <p14:tracePt t="22203" x="4856163" y="1603375"/>
          <p14:tracePt t="22203" x="4879975" y="1603375"/>
          <p14:tracePt t="22219" x="4913313" y="1593850"/>
          <p14:tracePt t="22236" x="4994275" y="1593850"/>
          <p14:tracePt t="22253" x="5051425" y="1593850"/>
          <p14:tracePt t="22269" x="5091113" y="1593850"/>
          <p14:tracePt t="22285" x="5124450" y="1585913"/>
          <p14:tracePt t="22302" x="5156200" y="1577975"/>
          <p14:tracePt t="22319" x="5189538" y="1577975"/>
          <p14:tracePt t="22336" x="5205413" y="1577975"/>
          <p14:tracePt t="22359" x="5213350" y="1577975"/>
          <p14:tracePt t="22375" x="5221288" y="1577975"/>
          <p14:tracePt t="22391" x="5229225" y="1577975"/>
          <p14:tracePt t="22402" x="5237163" y="1577975"/>
          <p14:tracePt t="22419" x="5262563" y="1577975"/>
          <p14:tracePt t="22435" x="5278438" y="1577975"/>
          <p14:tracePt t="22452" x="5286375" y="1577975"/>
          <p14:tracePt t="22575" x="5278438" y="1577975"/>
          <p14:tracePt t="22584" x="5229225" y="1585913"/>
          <p14:tracePt t="22591" x="5181600" y="1593850"/>
          <p14:tracePt t="22602" x="5108575" y="1603375"/>
          <p14:tracePt t="22620" x="4773613" y="1611313"/>
          <p14:tracePt t="22636" x="4497388" y="1611313"/>
          <p14:tracePt t="22652" x="4278313" y="1611313"/>
          <p14:tracePt t="22669" x="4124325" y="1603375"/>
          <p14:tracePt t="22686" x="3854450" y="1603375"/>
          <p14:tracePt t="22702" x="3627438" y="1603375"/>
          <p14:tracePt t="22719" x="3367088" y="1603375"/>
          <p14:tracePt t="22735" x="3148013" y="1603375"/>
          <p14:tracePt t="22752" x="2968625" y="1603375"/>
          <p14:tracePt t="22769" x="2789238" y="1603375"/>
          <p14:tracePt t="22785" x="2651125" y="1603375"/>
          <p14:tracePt t="22802" x="2497138" y="1611313"/>
          <p14:tracePt t="22804" x="2398713" y="1619250"/>
          <p14:tracePt t="22819" x="2333625" y="1619250"/>
          <p14:tracePt t="22819" x="2228850" y="1619250"/>
          <p14:tracePt t="22836" x="2065338" y="1635125"/>
          <p14:tracePt t="22852" x="1830388" y="1668463"/>
          <p14:tracePt t="22869" x="1700213" y="1676400"/>
          <p14:tracePt t="22886" x="1601788" y="1692275"/>
          <p14:tracePt t="22902" x="1528763" y="1692275"/>
          <p14:tracePt t="22918" x="1374775" y="1708150"/>
          <p14:tracePt t="22936" x="1260475" y="1708150"/>
          <p14:tracePt t="22952" x="1098550" y="1716088"/>
          <p14:tracePt t="22954" x="1057275" y="1716088"/>
          <p14:tracePt t="22968" x="992188" y="1724025"/>
          <p14:tracePt t="22986" x="731838" y="1733550"/>
          <p14:tracePt t="23002" x="650875" y="1741488"/>
          <p14:tracePt t="23019" x="577850" y="1749425"/>
          <p14:tracePt t="23035" x="528638" y="1757363"/>
          <p14:tracePt t="23052" x="504825" y="1757363"/>
          <p14:tracePt t="23069" x="447675" y="1781175"/>
          <p14:tracePt t="23085" x="414338" y="1789113"/>
          <p14:tracePt t="23102" x="357188" y="1822450"/>
          <p14:tracePt t="23119" x="325438" y="1854200"/>
          <p14:tracePt t="23135" x="301625" y="1879600"/>
          <p14:tracePt t="23152" x="276225" y="1895475"/>
          <p14:tracePt t="23169" x="268288" y="1911350"/>
          <p14:tracePt t="23186" x="260350" y="1928813"/>
          <p14:tracePt t="23202" x="260350" y="1944688"/>
          <p14:tracePt t="23219" x="260350" y="1960563"/>
          <p14:tracePt t="23237" x="301625" y="1984375"/>
          <p14:tracePt t="23253" x="374650" y="2009775"/>
          <p14:tracePt t="23269" x="496888" y="2033588"/>
          <p14:tracePt t="23286" x="666750" y="2049463"/>
          <p14:tracePt t="23302" x="830263" y="2058988"/>
          <p14:tracePt t="23319" x="960438" y="2066925"/>
          <p14:tracePt t="23335" x="1057275" y="2066925"/>
          <p14:tracePt t="23353" x="1163638" y="2066925"/>
          <p14:tracePt t="23354" x="1203325" y="2066925"/>
          <p14:tracePt t="23369" x="1252538" y="2066925"/>
          <p14:tracePt t="23370" x="1309688" y="2066925"/>
          <p14:tracePt t="23387" x="1398588" y="2058988"/>
          <p14:tracePt t="23403" x="1512888" y="2058988"/>
          <p14:tracePt t="23418" x="1658938" y="2049463"/>
          <p14:tracePt t="23435" x="1781175" y="2041525"/>
          <p14:tracePt t="23452" x="1935163" y="2033588"/>
          <p14:tracePt t="23469" x="2049463" y="2033588"/>
          <p14:tracePt t="23486" x="2155825" y="2033588"/>
          <p14:tracePt t="23502" x="2252663" y="2033588"/>
          <p14:tracePt t="23519" x="2390775" y="2033588"/>
          <p14:tracePt t="23535" x="2481263" y="2033588"/>
          <p14:tracePt t="23552" x="2586038" y="2033588"/>
          <p14:tracePt t="23569" x="2651125" y="2025650"/>
          <p14:tracePt t="23585" x="2708275" y="2025650"/>
          <p14:tracePt t="23602" x="2749550" y="2017713"/>
          <p14:tracePt t="23618" x="2806700" y="2009775"/>
          <p14:tracePt t="23620" x="2830513" y="2001838"/>
          <p14:tracePt t="23636" x="2903538" y="1993900"/>
          <p14:tracePt t="23653" x="2984500" y="1976438"/>
          <p14:tracePt t="23669" x="3057525" y="1952625"/>
          <p14:tracePt t="23685" x="3155950" y="1944688"/>
          <p14:tracePt t="23702" x="3228975" y="1928813"/>
          <p14:tracePt t="23719" x="3252788" y="1911350"/>
          <p14:tracePt t="23736" x="3270250" y="1911350"/>
          <p14:tracePt t="23752" x="3278188" y="1903413"/>
          <p14:tracePt t="23769" x="3294063" y="1887538"/>
          <p14:tracePt t="23785" x="3302000" y="1887538"/>
          <p14:tracePt t="23802" x="3302000" y="1879600"/>
          <p14:tracePt t="23819" x="3302000" y="1871663"/>
          <p14:tracePt t="23836" x="3302000" y="1863725"/>
          <p14:tracePt t="23852" x="3286125" y="1854200"/>
          <p14:tracePt t="23869" x="3260725" y="1846263"/>
          <p14:tracePt t="23885" x="3228975" y="1838325"/>
          <p14:tracePt t="23903" x="3187700" y="1822450"/>
          <p14:tracePt t="23904" x="3140075" y="1814513"/>
          <p14:tracePt t="23919" x="3041650" y="1798638"/>
          <p14:tracePt t="23936" x="2887663" y="1781175"/>
          <p14:tracePt t="23951" x="2765425" y="1781175"/>
          <p14:tracePt t="23969" x="2611438" y="1773238"/>
          <p14:tracePt t="23985" x="2481263" y="1773238"/>
          <p14:tracePt t="24002" x="2408238" y="1773238"/>
          <p14:tracePt t="24018" x="2351088" y="1773238"/>
          <p14:tracePt t="24036" x="2278063" y="1773238"/>
          <p14:tracePt t="24052" x="2082800" y="1773238"/>
          <p14:tracePt t="24069" x="1984375" y="1773238"/>
          <p14:tracePt t="24085" x="1879600" y="1773238"/>
          <p14:tracePt t="24102" x="1773238" y="1773238"/>
          <p14:tracePt t="24118" x="1666875" y="1765300"/>
          <p14:tracePt t="24135" x="1585913" y="1765300"/>
          <p14:tracePt t="24152" x="1528763" y="1765300"/>
          <p14:tracePt t="24170" x="1463675" y="1765300"/>
          <p14:tracePt t="24186" x="1366838" y="1765300"/>
          <p14:tracePt t="24204" x="1244600" y="1765300"/>
          <p14:tracePt t="24220" x="1106488" y="1773238"/>
          <p14:tracePt t="24236" x="992188" y="1773238"/>
          <p14:tracePt t="24252" x="830263" y="1781175"/>
          <p14:tracePt t="24269" x="723900" y="1781175"/>
          <p14:tracePt t="24285" x="577850" y="1789113"/>
          <p14:tracePt t="24302" x="439738" y="1789113"/>
          <p14:tracePt t="24303" x="374650" y="1789113"/>
          <p14:tracePt t="24318" x="317500" y="1789113"/>
          <p14:tracePt t="24335" x="252413" y="1789113"/>
          <p14:tracePt t="24337" x="203200" y="1789113"/>
          <p14:tracePt t="24352" x="153988" y="1798638"/>
          <p14:tracePt t="24369" x="114300" y="1806575"/>
          <p14:tracePt t="24385" x="80963" y="1814513"/>
          <p14:tracePt t="24402" x="57150" y="1822450"/>
          <p14:tracePt t="24419" x="49213" y="1830388"/>
          <p14:tracePt t="24445" x="49213" y="1838325"/>
          <p14:tracePt t="24453" x="41275" y="1838325"/>
          <p14:tracePt t="24468" x="41275" y="1846263"/>
          <p14:tracePt t="24485" x="31750" y="1854200"/>
          <p14:tracePt t="24502" x="31750" y="1863725"/>
          <p14:tracePt t="24519" x="31750" y="1871663"/>
          <p14:tracePt t="24535" x="41275" y="1895475"/>
          <p14:tracePt t="24551" x="57150" y="1903413"/>
          <p14:tracePt t="24569" x="73025" y="1919288"/>
          <p14:tracePt t="24586" x="114300" y="1936750"/>
          <p14:tracePt t="24602" x="179388" y="1944688"/>
          <p14:tracePt t="24603" x="227013" y="1952625"/>
          <p14:tracePt t="24618" x="276225" y="1960563"/>
          <p14:tracePt t="24636" x="431800" y="1976438"/>
          <p14:tracePt t="24652" x="561975" y="1976438"/>
          <p14:tracePt t="24668" x="731838" y="1976438"/>
          <p14:tracePt t="24685" x="919163" y="1976438"/>
          <p14:tracePt t="24702" x="1106488" y="1976438"/>
          <p14:tracePt t="24718" x="1252538" y="1976438"/>
          <p14:tracePt t="24735" x="1366838" y="1976438"/>
          <p14:tracePt t="24752" x="1471613" y="1976438"/>
          <p14:tracePt t="24768" x="1731963" y="1968500"/>
          <p14:tracePt t="24785" x="1862138" y="1968500"/>
          <p14:tracePt t="24802" x="2041525" y="1960563"/>
          <p14:tracePt t="24819" x="2203450" y="1960563"/>
          <p14:tracePt t="24835" x="2333625" y="1952625"/>
          <p14:tracePt t="24852" x="2439988" y="1952625"/>
          <p14:tracePt t="24869" x="2538413" y="1944688"/>
          <p14:tracePt t="24869" x="2578100" y="1944688"/>
          <p14:tracePt t="24885" x="2635250" y="1936750"/>
          <p14:tracePt t="24902" x="2684463" y="1936750"/>
          <p14:tracePt t="24919" x="2749550" y="1936750"/>
          <p14:tracePt t="24935" x="2854325" y="1928813"/>
          <p14:tracePt t="24953" x="2944813" y="1919288"/>
          <p14:tracePt t="24969" x="2992438" y="1911350"/>
          <p14:tracePt t="24986" x="3017838" y="1903413"/>
          <p14:tracePt t="25002" x="3049588" y="1895475"/>
          <p14:tracePt t="25003" x="3067050" y="1895475"/>
          <p14:tracePt t="25018" x="3082925" y="1895475"/>
          <p14:tracePt t="25019" x="3114675" y="1895475"/>
          <p14:tracePt t="25035" x="3140075" y="1887538"/>
          <p14:tracePt t="25036" x="3163888" y="1879600"/>
          <p14:tracePt t="25052" x="3205163" y="1871663"/>
          <p14:tracePt t="25069" x="3236913" y="1863725"/>
          <p14:tracePt t="25085" x="3252788" y="1854200"/>
          <p14:tracePt t="25103" x="3260725" y="1854200"/>
          <p14:tracePt t="25118" x="3260725" y="1846263"/>
          <p14:tracePt t="25152" x="3260725" y="1838325"/>
          <p14:tracePt t="25169" x="3260725" y="1822450"/>
          <p14:tracePt t="25185" x="3252788" y="1814513"/>
          <p14:tracePt t="25203" x="3228975" y="1798638"/>
          <p14:tracePt t="25219" x="3171825" y="1773238"/>
          <p14:tracePt t="25236" x="3106738" y="1749425"/>
          <p14:tracePt t="25252" x="2952750" y="1708150"/>
          <p14:tracePt t="25269" x="2838450" y="1692275"/>
          <p14:tracePt t="25285" x="2732088" y="1684338"/>
          <p14:tracePt t="25302" x="2651125" y="1668463"/>
          <p14:tracePt t="25318" x="2538413" y="1651000"/>
          <p14:tracePt t="25335" x="2455863" y="1643063"/>
          <p14:tracePt t="25352" x="2359025" y="1643063"/>
          <p14:tracePt t="25368" x="2260600" y="1643063"/>
          <p14:tracePt t="25385" x="2114550" y="1643063"/>
          <p14:tracePt t="25402" x="2008188" y="1643063"/>
          <p14:tracePt t="25418" x="1846263" y="1651000"/>
          <p14:tracePt t="25435" x="1739900" y="1658938"/>
          <p14:tracePt t="25452" x="1627188" y="1668463"/>
          <p14:tracePt t="25469" x="1562100" y="1668463"/>
          <p14:tracePt t="25485" x="1447800" y="1676400"/>
          <p14:tracePt t="25502" x="1293813" y="1684338"/>
          <p14:tracePt t="25519" x="1171575" y="1700213"/>
          <p14:tracePt t="25535" x="1041400" y="1716088"/>
          <p14:tracePt t="25553" x="935038" y="1733550"/>
          <p14:tracePt t="25568" x="838200" y="1749425"/>
          <p14:tracePt t="25586" x="788988" y="1765300"/>
          <p14:tracePt t="25602" x="739775" y="1773238"/>
          <p14:tracePt t="25618" x="708025" y="1781175"/>
          <p14:tracePt t="25635" x="658813" y="1798638"/>
          <p14:tracePt t="25652" x="627063" y="1814513"/>
          <p14:tracePt t="25669" x="593725" y="1830388"/>
          <p14:tracePt t="25686" x="561975" y="1846263"/>
          <p14:tracePt t="25702" x="552450" y="1854200"/>
          <p14:tracePt t="25718" x="552450" y="1863725"/>
          <p14:tracePt t="25735" x="544513" y="1863725"/>
          <p14:tracePt t="25753" x="544513" y="1871663"/>
          <p14:tracePt t="25775" x="544513" y="1879600"/>
          <p14:tracePt t="25789" x="544513" y="1887538"/>
          <p14:tracePt t="25802" x="544513" y="1895475"/>
          <p14:tracePt t="25819" x="577850" y="1903413"/>
          <p14:tracePt t="25835" x="674688" y="1911350"/>
          <p14:tracePt t="25852" x="804863" y="1928813"/>
          <p14:tracePt t="25869" x="927100" y="1928813"/>
          <p14:tracePt t="25870" x="1008063" y="1928813"/>
          <p14:tracePt t="25885" x="1187450" y="1936750"/>
          <p14:tracePt t="25902" x="1431925" y="1936750"/>
          <p14:tracePt t="25919" x="1757363" y="1936750"/>
          <p14:tracePt t="25936" x="2147888" y="1911350"/>
          <p14:tracePt t="25953" x="2439988" y="1879600"/>
          <p14:tracePt t="25968" x="2643188" y="1863725"/>
          <p14:tracePt t="25985" x="2822575" y="1854200"/>
          <p14:tracePt t="25987" x="2903538" y="1846263"/>
          <p14:tracePt t="26003" x="3155950" y="1814513"/>
          <p14:tracePt t="26020" x="3343275" y="1798638"/>
          <p14:tracePt t="26035" x="3465513" y="1789113"/>
          <p14:tracePt t="26052" x="3505200" y="1781175"/>
          <p14:tracePt t="26068" x="3521075" y="1781175"/>
          <p14:tracePt t="26389" x="3530600" y="1781175"/>
          <p14:tracePt t="26403" x="3538538" y="1781175"/>
          <p14:tracePt t="26420" x="3570288" y="1781175"/>
          <p14:tracePt t="26436" x="3603625" y="1781175"/>
          <p14:tracePt t="26452" x="3660775" y="1757363"/>
          <p14:tracePt t="26469" x="3741738" y="1741488"/>
          <p14:tracePt t="26486" x="3798888" y="1724025"/>
          <p14:tracePt t="26502" x="3863975" y="1708150"/>
          <p14:tracePt t="26519" x="3929063" y="1700213"/>
          <p14:tracePt t="26535" x="4002088" y="1700213"/>
          <p14:tracePt t="26552" x="4025900" y="1700213"/>
          <p14:tracePt t="26607" x="4017963" y="1700213"/>
          <p14:tracePt t="26619" x="4002088" y="1700213"/>
          <p14:tracePt t="26635" x="3919538" y="1733550"/>
          <p14:tracePt t="26652" x="3806825" y="1765300"/>
          <p14:tracePt t="26669" x="3570288" y="1798638"/>
          <p14:tracePt t="26670" x="3473450" y="1822450"/>
          <p14:tracePt t="26685" x="3317875" y="1838325"/>
          <p14:tracePt t="26688" x="3187700" y="1854200"/>
          <p14:tracePt t="26702" x="2992438" y="1887538"/>
          <p14:tracePt t="26719" x="2838450" y="1911350"/>
          <p14:tracePt t="26736" x="2749550" y="1936750"/>
          <p14:tracePt t="26753" x="2684463" y="1952625"/>
          <p14:tracePt t="26770" x="2651125" y="1968500"/>
          <p14:tracePt t="26771" x="2643188" y="1968500"/>
          <p14:tracePt t="26795" x="2643188" y="1976438"/>
          <p14:tracePt t="26819" x="2643188" y="1984375"/>
          <p14:tracePt t="26835" x="2651125" y="1984375"/>
          <p14:tracePt t="26836" x="2659063" y="1984375"/>
          <p14:tracePt t="26852" x="2692400" y="2001838"/>
          <p14:tracePt t="26868" x="2724150" y="2001838"/>
          <p14:tracePt t="26885" x="2732088" y="2001838"/>
          <p14:tracePt t="26941" x="2708275" y="2001838"/>
          <p14:tracePt t="26952" x="2627313" y="1993900"/>
          <p14:tracePt t="26969" x="2497138" y="1993900"/>
          <p14:tracePt t="26985" x="2155825" y="1993900"/>
          <p14:tracePt t="27002" x="1716088" y="1993900"/>
          <p14:tracePt t="27019" x="1228725" y="1993900"/>
          <p14:tracePt t="27035" x="862013" y="1993900"/>
          <p14:tracePt t="27052" x="650875" y="1993900"/>
          <p14:tracePt t="27069" x="536575" y="1993900"/>
          <p14:tracePt t="27087" x="439738" y="1993900"/>
          <p14:tracePt t="27102" x="382588" y="1993900"/>
          <p14:tracePt t="27119" x="309563" y="2001838"/>
          <p14:tracePt t="27136" x="195263" y="2017713"/>
          <p14:tracePt t="27152" x="80963" y="2033588"/>
          <p14:tracePt t="27168" x="7938" y="2041525"/>
          <p14:tracePt t="27323" x="153988" y="2058988"/>
          <p14:tracePt t="27335" x="252413" y="2049463"/>
          <p14:tracePt t="27352" x="666750" y="2017713"/>
          <p14:tracePt t="27368" x="903288" y="1984375"/>
          <p14:tracePt t="27385" x="1325563" y="1952625"/>
          <p14:tracePt t="27402" x="1520825" y="1944688"/>
          <p14:tracePt t="27420" x="1739900" y="1928813"/>
          <p14:tracePt t="27436" x="1919288" y="1919288"/>
          <p14:tracePt t="27452" x="2138363" y="1903413"/>
          <p14:tracePt t="27468" x="2236788" y="1903413"/>
          <p14:tracePt t="27486" x="2325688" y="1895475"/>
          <p14:tracePt t="27487" x="2359025" y="1895475"/>
          <p14:tracePt t="27501" x="2382838" y="1895475"/>
          <p14:tracePt t="27518" x="2439988" y="1887538"/>
          <p14:tracePt t="27519" x="2473325" y="1887538"/>
          <p14:tracePt t="27535" x="2538413" y="1887538"/>
          <p14:tracePt t="27552" x="2619375" y="1887538"/>
          <p14:tracePt t="27568" x="2684463" y="1887538"/>
          <p14:tracePt t="27585" x="2749550" y="1887538"/>
          <p14:tracePt t="27602" x="2789238" y="1887538"/>
          <p14:tracePt t="27619" x="2806700" y="1887538"/>
          <p14:tracePt t="27635" x="2814638" y="1887538"/>
          <p14:tracePt t="27652" x="2822575" y="1887538"/>
          <p14:tracePt t="27668" x="2838450" y="1887538"/>
          <p14:tracePt t="27670" x="2846388" y="1887538"/>
          <p14:tracePt t="27685" x="2854325" y="1895475"/>
          <p14:tracePt t="27745" x="2862263" y="1895475"/>
          <p14:tracePt t="27753" x="2871788" y="1895475"/>
          <p14:tracePt t="27770" x="2895600" y="1895475"/>
          <p14:tracePt t="27787" x="2911475" y="1895475"/>
          <p14:tracePt t="27802" x="2960688" y="1895475"/>
          <p14:tracePt t="27818" x="3001963" y="1895475"/>
          <p14:tracePt t="27835" x="3082925" y="1895475"/>
          <p14:tracePt t="27852" x="3140075" y="1895475"/>
          <p14:tracePt t="27868" x="3236913" y="1887538"/>
          <p14:tracePt t="27886" x="3351213" y="1871663"/>
          <p14:tracePt t="27902" x="3382963" y="1863725"/>
          <p14:tracePt t="27919" x="3408363" y="1863725"/>
          <p14:tracePt t="27935" x="3440113" y="1854200"/>
          <p14:tracePt t="27952" x="3455988" y="1854200"/>
          <p14:tracePt t="27968" x="3513138" y="1846263"/>
          <p14:tracePt t="27985" x="3562350" y="1838325"/>
          <p14:tracePt t="28002" x="3595688" y="1830388"/>
          <p14:tracePt t="28020" x="3619500" y="1830388"/>
          <p14:tracePt t="28036" x="3627438" y="1830388"/>
          <p14:tracePt t="28053" x="3635375" y="1822450"/>
          <p14:tracePt t="28068" x="3651250" y="1822450"/>
          <p14:tracePt t="28086" x="3668713" y="1814513"/>
          <p14:tracePt t="28102" x="3684588" y="1814513"/>
          <p14:tracePt t="28118" x="3700463" y="1806575"/>
          <p14:tracePt t="28135" x="3708400" y="1806575"/>
          <p14:tracePt t="28576" x="3708400" y="1798638"/>
          <p14:tracePt t="28589" x="3708400" y="1789113"/>
          <p14:tracePt t="28619" x="3708400" y="1781175"/>
          <p14:tracePt t="28637" x="3716338" y="1781175"/>
          <p14:tracePt t="28653" x="3716338" y="1773238"/>
          <p14:tracePt t="28653" x="3716338" y="1765300"/>
          <p14:tracePt t="28669" x="3725863" y="1765300"/>
          <p14:tracePt t="28686" x="3725863" y="1757363"/>
          <p14:tracePt t="28701" x="3725863" y="1749425"/>
          <p14:tracePt t="28719" x="3733800" y="1741488"/>
          <p14:tracePt t="28736" x="3733800" y="1733550"/>
          <p14:tracePt t="28752" x="3733800" y="1724025"/>
          <p14:tracePt t="28769" x="3741738" y="1724025"/>
          <p14:tracePt t="29007" x="3757613" y="1733550"/>
          <p14:tracePt t="29015" x="3757613" y="1741488"/>
          <p14:tracePt t="29036" x="3757613" y="1749425"/>
          <p14:tracePt t="29052" x="3757613" y="1757363"/>
          <p14:tracePt t="29085" x="3757613" y="1765300"/>
          <p14:tracePt t="29123" x="3757613" y="1773238"/>
          <p14:tracePt t="29131" x="3749675" y="1773238"/>
          <p14:tracePt t="29141" x="3741738" y="1773238"/>
          <p14:tracePt t="29168" x="3733800" y="1773238"/>
          <p14:tracePt t="29186" x="3716338" y="1781175"/>
          <p14:tracePt t="29203" x="3708400" y="1781175"/>
          <p14:tracePt t="29241" x="3700463" y="1781175"/>
          <p14:tracePt t="29257" x="3692525" y="1781175"/>
          <p14:tracePt t="29269" x="3684588" y="1781175"/>
          <p14:tracePt t="29287" x="3668713" y="1781175"/>
          <p14:tracePt t="29288" x="3660775" y="1781175"/>
          <p14:tracePt t="29303" x="3651250" y="1781175"/>
          <p14:tracePt t="29508" x="3651250" y="1773238"/>
          <p14:tracePt t="29540" x="3651250" y="1765300"/>
          <p14:tracePt t="29552" x="3660775" y="1765300"/>
          <p14:tracePt t="29568" x="3660775" y="1757363"/>
          <p14:tracePt t="29585" x="3668713" y="1757363"/>
          <p14:tracePt t="29602" x="3676650" y="1757363"/>
          <p14:tracePt t="29619" x="3684588" y="1757363"/>
          <p14:tracePt t="29636" x="3692525" y="1757363"/>
          <p14:tracePt t="29652" x="3700463" y="1757363"/>
          <p14:tracePt t="29669" x="3708400" y="1757363"/>
          <p14:tracePt t="29848" x="3716338" y="1757363"/>
          <p14:tracePt t="30078" x="3716338" y="1765300"/>
          <p14:tracePt t="30134" x="3733800" y="1765300"/>
          <p14:tracePt t="30141" x="3733800" y="1773238"/>
          <p14:tracePt t="30152" x="3741738" y="1773238"/>
          <p14:tracePt t="30168" x="3757613" y="1773238"/>
          <p14:tracePt t="30185" x="3781425" y="1773238"/>
          <p14:tracePt t="30202" x="3798888" y="1781175"/>
          <p14:tracePt t="30220" x="3822700" y="1781175"/>
          <p14:tracePt t="30236" x="3863975" y="1781175"/>
          <p14:tracePt t="30253" x="3879850" y="1781175"/>
          <p14:tracePt t="30269" x="3895725" y="1781175"/>
          <p14:tracePt t="30285" x="3911600" y="1781175"/>
          <p14:tracePt t="30302" x="3919538" y="1781175"/>
          <p14:tracePt t="30319" x="3937000" y="1781175"/>
          <p14:tracePt t="30335" x="3944938" y="1781175"/>
          <p14:tracePt t="30352" x="3960813" y="1781175"/>
          <p14:tracePt t="30368" x="3976688" y="1781175"/>
          <p14:tracePt t="30385" x="4002088" y="1781175"/>
          <p14:tracePt t="30402" x="4010025" y="1781175"/>
          <p14:tracePt t="30419" x="4017963" y="1781175"/>
          <p14:tracePt t="30435" x="4025900" y="1781175"/>
          <p14:tracePt t="30452" x="4033838" y="1781175"/>
          <p14:tracePt t="30453" x="4041775" y="1781175"/>
          <p14:tracePt t="30469" x="4059238" y="1781175"/>
          <p14:tracePt t="30485" x="4067175" y="1781175"/>
          <p14:tracePt t="30503" x="4083050" y="1781175"/>
          <p14:tracePt t="30518" x="4090988" y="1781175"/>
          <p14:tracePt t="30543" x="4098925" y="1781175"/>
          <p14:tracePt t="31293" x="4114800" y="1781175"/>
          <p14:tracePt t="31302" x="4132263" y="1789113"/>
          <p14:tracePt t="31318" x="4171950" y="1806575"/>
          <p14:tracePt t="31335" x="4205288" y="1822450"/>
          <p14:tracePt t="31352" x="4229100" y="1822450"/>
          <p14:tracePt t="31370" x="4237038" y="1830388"/>
          <p14:tracePt t="31372" x="4244975" y="1838325"/>
          <p14:tracePt t="31385" x="4254500" y="1838325"/>
          <p14:tracePt t="31407" x="4262438" y="1838325"/>
          <p14:tracePt t="31420" x="4262438" y="1846263"/>
          <p14:tracePt t="31436" x="4278313" y="1846263"/>
          <p14:tracePt t="31452" x="4294188" y="1863725"/>
          <p14:tracePt t="31469" x="4319588" y="1871663"/>
          <p14:tracePt t="31485" x="4335463" y="1887538"/>
          <p14:tracePt t="31502" x="4359275" y="1895475"/>
          <p14:tracePt t="31518" x="4392613" y="1919288"/>
          <p14:tracePt t="31535" x="4440238" y="1952625"/>
          <p14:tracePt t="31552" x="4473575" y="1976438"/>
          <p14:tracePt t="31553" x="4497388" y="1984375"/>
          <p14:tracePt t="31568" x="4546600" y="2017713"/>
          <p14:tracePt t="31585" x="4619625" y="2066925"/>
          <p14:tracePt t="31602" x="4660900" y="2090738"/>
          <p14:tracePt t="31619" x="4684713" y="2106613"/>
          <p14:tracePt t="31635" x="4718050" y="2139950"/>
          <p14:tracePt t="31652" x="4733925" y="2163763"/>
          <p14:tracePt t="31669" x="4757738" y="2179638"/>
          <p14:tracePt t="31707" x="4757738" y="2197100"/>
          <p14:tracePt t="31718" x="4757738" y="2205038"/>
          <p14:tracePt t="31736" x="4733925" y="2244725"/>
          <p14:tracePt t="31753" x="4708525" y="2286000"/>
          <p14:tracePt t="31769" x="4627563" y="2359025"/>
          <p14:tracePt t="31785" x="4513263" y="2439988"/>
          <p14:tracePt t="31801" x="4359275" y="2513013"/>
          <p14:tracePt t="31819" x="4229100" y="2570163"/>
          <p14:tracePt t="31835" x="4033838" y="2635250"/>
          <p14:tracePt t="31852" x="3895725" y="2708275"/>
          <p14:tracePt t="31868" x="3781425" y="2773363"/>
          <p14:tracePt t="31886" x="3619500" y="2847975"/>
          <p14:tracePt t="31902" x="3440113" y="2944813"/>
          <p14:tracePt t="31919" x="3236913" y="3017838"/>
          <p14:tracePt t="31935" x="3074988" y="3059113"/>
          <p14:tracePt t="31952" x="2936875" y="3098800"/>
          <p14:tracePt t="31968" x="2838450" y="3108325"/>
          <p14:tracePt t="31986" x="2684463" y="3116263"/>
          <p14:tracePt t="32002" x="2586038" y="3116263"/>
          <p14:tracePt t="32018" x="2463800" y="3116263"/>
          <p14:tracePt t="32035" x="2351088" y="3116263"/>
          <p14:tracePt t="32052" x="2293938" y="3116263"/>
          <p14:tracePt t="32069" x="2212975" y="3116263"/>
          <p14:tracePt t="32085" x="2098675" y="3116263"/>
          <p14:tracePt t="32102" x="2008188" y="3108325"/>
          <p14:tracePt t="32118" x="1895475" y="3098800"/>
          <p14:tracePt t="32135" x="1830388" y="3090863"/>
          <p14:tracePt t="32152" x="1716088" y="3090863"/>
          <p14:tracePt t="32168" x="1651000" y="3090863"/>
          <p14:tracePt t="32186" x="1577975" y="3090863"/>
          <p14:tracePt t="32202" x="1489075" y="3090863"/>
          <p14:tracePt t="32219" x="1382713" y="3090863"/>
          <p14:tracePt t="32236" x="1268413" y="3090863"/>
          <p14:tracePt t="32252" x="1155700" y="3090863"/>
          <p14:tracePt t="32268" x="992188" y="3124200"/>
          <p14:tracePt t="32285" x="812800" y="3181350"/>
          <p14:tracePt t="32302" x="700088" y="3270250"/>
          <p14:tracePt t="32318" x="635000" y="3327400"/>
          <p14:tracePt t="32335" x="528638" y="3457575"/>
          <p14:tracePt t="32352" x="422275" y="3587750"/>
          <p14:tracePt t="32368" x="366713" y="3668713"/>
          <p14:tracePt t="32385" x="333375" y="3749675"/>
          <p14:tracePt t="32402" x="268288" y="3897313"/>
          <p14:tracePt t="32419" x="227013" y="3962400"/>
          <p14:tracePt t="32731" x="227013" y="3954463"/>
          <p14:tracePt t="32739" x="260350" y="3921125"/>
          <p14:tracePt t="32753" x="268288" y="3897313"/>
          <p14:tracePt t="32768" x="268288" y="3848100"/>
          <p14:tracePt t="32785" x="268288" y="3832225"/>
          <p14:tracePt t="32802" x="284163" y="3798888"/>
          <p14:tracePt t="32803" x="284163" y="3790950"/>
          <p14:tracePt t="32818" x="292100" y="3775075"/>
          <p14:tracePt t="32835" x="301625" y="3767138"/>
          <p14:tracePt t="32853" x="309563" y="3749675"/>
          <p14:tracePt t="32868" x="309563" y="3741738"/>
          <p14:tracePt t="32885" x="325438" y="3733800"/>
          <p14:tracePt t="32902" x="333375" y="3717925"/>
          <p14:tracePt t="32918" x="341313" y="3702050"/>
          <p14:tracePt t="32919" x="349250" y="3694113"/>
          <p14:tracePt t="32936" x="349250" y="3684588"/>
          <p14:tracePt t="32952" x="357188" y="3676650"/>
          <p14:tracePt t="32968" x="357188" y="3660775"/>
          <p14:tracePt t="32991" x="357188" y="3652838"/>
          <p14:tracePt t="33031" x="357188" y="3644900"/>
          <p14:tracePt t="33039" x="366713" y="3644900"/>
          <p14:tracePt t="33059" x="366713" y="3636963"/>
          <p14:tracePt t="33071" x="366713" y="3629025"/>
          <p14:tracePt t="33102" x="366713" y="3619500"/>
          <p14:tracePt t="33118" x="374650" y="3619500"/>
          <p14:tracePt t="33135" x="374650" y="3611563"/>
          <p14:tracePt t="33152" x="382588" y="3611563"/>
          <p14:tracePt t="33170" x="382588" y="3603625"/>
          <p14:tracePt t="33186" x="382588" y="3595688"/>
          <p14:tracePt t="33206" x="390525" y="3595688"/>
          <p14:tracePt t="33474" x="406400" y="3595688"/>
          <p14:tracePt t="33481" x="422275" y="3595688"/>
          <p14:tracePt t="33489" x="439738" y="3587750"/>
          <p14:tracePt t="33502" x="463550" y="3579813"/>
          <p14:tracePt t="33503" x="496888" y="3571875"/>
          <p14:tracePt t="33518" x="520700" y="3571875"/>
          <p14:tracePt t="33535" x="601663" y="3571875"/>
          <p14:tracePt t="33552" x="658813" y="3563938"/>
          <p14:tracePt t="33569" x="739775" y="3563938"/>
          <p14:tracePt t="33585" x="796925" y="3563938"/>
          <p14:tracePt t="33602" x="846138" y="3563938"/>
          <p14:tracePt t="33619" x="903288" y="3563938"/>
          <p14:tracePt t="33636" x="935038" y="3554413"/>
          <p14:tracePt t="33652" x="942975" y="3554413"/>
          <p14:tracePt t="33669" x="960438" y="3554413"/>
          <p14:tracePt t="33685" x="960438" y="3546475"/>
          <p14:tracePt t="33703" x="968375" y="3546475"/>
          <p14:tracePt t="33725" x="968375" y="3538538"/>
          <p14:tracePt t="33983" x="976313" y="3538538"/>
          <p14:tracePt t="34033" x="976313" y="3530600"/>
          <p14:tracePt t="34140" x="984250" y="3530600"/>
          <p14:tracePt t="34233" x="992188" y="3530600"/>
          <p14:tracePt t="34967" x="1000125" y="3530600"/>
          <p14:tracePt t="35565" x="1008063" y="3530600"/>
          <p14:tracePt t="35571" x="1016000" y="3530600"/>
          <p14:tracePt t="35585" x="1025525" y="3530600"/>
          <p14:tracePt t="35602" x="1065213" y="3530600"/>
          <p14:tracePt t="35618" x="1195388" y="3554413"/>
          <p14:tracePt t="35619" x="1228725" y="3554413"/>
          <p14:tracePt t="35636" x="1325563" y="3571875"/>
          <p14:tracePt t="35652" x="1414463" y="3579813"/>
          <p14:tracePt t="35669" x="1497013" y="3587750"/>
          <p14:tracePt t="35685" x="1554163" y="3595688"/>
          <p14:tracePt t="35703" x="1700213" y="3595688"/>
          <p14:tracePt t="35720" x="1804988" y="3595688"/>
          <p14:tracePt t="35722" x="1927225" y="3595688"/>
          <p14:tracePt t="35736" x="1960563" y="3595688"/>
          <p14:tracePt t="35737" x="2065338" y="3595688"/>
          <p14:tracePt t="35752" x="2163763" y="3595688"/>
          <p14:tracePt t="35770" x="2374900" y="3571875"/>
          <p14:tracePt t="35786" x="2455863" y="3554413"/>
          <p14:tracePt t="35802" x="2538413" y="3538538"/>
          <p14:tracePt t="35819" x="2601913" y="3530600"/>
          <p14:tracePt t="35836" x="2708275" y="3514725"/>
          <p14:tracePt t="35852" x="2789238" y="3498850"/>
          <p14:tracePt t="35869" x="2854325" y="3489325"/>
          <p14:tracePt t="35885" x="2895600" y="3481388"/>
          <p14:tracePt t="35903" x="2919413" y="3465513"/>
          <p14:tracePt t="35918" x="2952750" y="3465513"/>
          <p14:tracePt t="35935" x="2992438" y="3449638"/>
          <p14:tracePt t="35952" x="3033713" y="3441700"/>
          <p14:tracePt t="35968" x="3067050" y="3416300"/>
          <p14:tracePt t="35985" x="3098800" y="3408363"/>
          <p14:tracePt t="36002" x="3122613" y="3400425"/>
          <p14:tracePt t="36003" x="3122613" y="3392488"/>
          <p14:tracePt t="36019" x="3132138" y="3384550"/>
          <p14:tracePt t="36020" x="3140075" y="3384550"/>
          <p14:tracePt t="36037" x="3148013" y="3376613"/>
          <p14:tracePt t="36053" x="3163888" y="3368675"/>
          <p14:tracePt t="36068" x="3171825" y="3359150"/>
          <p14:tracePt t="36085" x="3179763" y="3351213"/>
          <p14:tracePt t="36102" x="3179763" y="3327400"/>
          <p14:tracePt t="36118" x="3179763" y="3311525"/>
          <p14:tracePt t="36135" x="3179763" y="3294063"/>
          <p14:tracePt t="36152" x="3171825" y="3262313"/>
          <p14:tracePt t="36153" x="3155950" y="3246438"/>
          <p14:tracePt t="36169" x="3132138" y="3221038"/>
          <p14:tracePt t="36186" x="3114675" y="3197225"/>
          <p14:tracePt t="36202" x="3090863" y="3173413"/>
          <p14:tracePt t="36219" x="3067050" y="3155950"/>
          <p14:tracePt t="36236" x="3041650" y="3148013"/>
          <p14:tracePt t="36252" x="3009900" y="3132138"/>
          <p14:tracePt t="36269" x="2968625" y="3116263"/>
          <p14:tracePt t="36285" x="2903538" y="3090863"/>
          <p14:tracePt t="36302" x="2854325" y="3082925"/>
          <p14:tracePt t="36318" x="2781300" y="3074988"/>
          <p14:tracePt t="36335" x="2724150" y="3067050"/>
          <p14:tracePt t="36352" x="2684463" y="3067050"/>
          <p14:tracePt t="36368" x="2659063" y="3067050"/>
          <p14:tracePt t="36385" x="2635250" y="3067050"/>
          <p14:tracePt t="36403" x="2619375" y="3074988"/>
          <p14:tracePt t="36418" x="2611438" y="3074988"/>
          <p14:tracePt t="36435" x="2611438" y="3082925"/>
          <p14:tracePt t="36436" x="2601913" y="3082925"/>
          <p14:tracePt t="36453" x="2601913" y="3090863"/>
          <p14:tracePt t="36469" x="2593975" y="3098800"/>
          <p14:tracePt t="36485" x="2593975" y="3124200"/>
          <p14:tracePt t="36502" x="2601913" y="3140075"/>
          <p14:tracePt t="36519" x="2619375" y="3163888"/>
          <p14:tracePt t="36535" x="2635250" y="3173413"/>
          <p14:tracePt t="36552" x="2651125" y="3197225"/>
          <p14:tracePt t="36568" x="2692400" y="3205163"/>
          <p14:tracePt t="36585" x="2708275" y="3213100"/>
          <p14:tracePt t="36586" x="2732088" y="3221038"/>
          <p14:tracePt t="36602" x="2781300" y="3228975"/>
          <p14:tracePt t="36618" x="2871788" y="3238500"/>
          <p14:tracePt t="36635" x="2936875" y="3238500"/>
          <p14:tracePt t="36653" x="2984500" y="3238500"/>
          <p14:tracePt t="36668" x="3041650" y="3238500"/>
          <p14:tracePt t="36685" x="3082925" y="3238500"/>
          <p14:tracePt t="36702" x="3140075" y="3238500"/>
          <p14:tracePt t="36704" x="3171825" y="3228975"/>
          <p14:tracePt t="36719" x="3197225" y="3221038"/>
          <p14:tracePt t="36721" x="3213100" y="3221038"/>
          <p14:tracePt t="36735" x="3252788" y="3213100"/>
          <p14:tracePt t="36753" x="3278188" y="3197225"/>
          <p14:tracePt t="36770" x="3294063" y="3197225"/>
          <p14:tracePt t="36786" x="3302000" y="3181350"/>
          <p14:tracePt t="36803" x="3309938" y="3181350"/>
          <p14:tracePt t="36818" x="3317875" y="3173413"/>
          <p14:tracePt t="36836" x="3317875" y="3163888"/>
          <p14:tracePt t="36852" x="3317875" y="3155950"/>
          <p14:tracePt t="36868" x="3317875" y="3140075"/>
          <p14:tracePt t="36885" x="3317875" y="3124200"/>
          <p14:tracePt t="36902" x="3286125" y="3108325"/>
          <p14:tracePt t="36919" x="3252788" y="3090863"/>
          <p14:tracePt t="36935" x="3221038" y="3090863"/>
          <p14:tracePt t="36952" x="3197225" y="3082925"/>
          <p14:tracePt t="36970" x="3122613" y="3082925"/>
          <p14:tracePt t="36986" x="3049588" y="3082925"/>
          <p14:tracePt t="37002" x="3025775" y="3082925"/>
          <p14:tracePt t="37020" x="3001963" y="3082925"/>
          <p14:tracePt t="37036" x="2976563" y="3082925"/>
          <p14:tracePt t="37052" x="2960688" y="3082925"/>
          <p14:tracePt t="37068" x="2944813" y="3082925"/>
          <p14:tracePt t="37085" x="2919413" y="3090863"/>
          <p14:tracePt t="37102" x="2903538" y="3098800"/>
          <p14:tracePt t="37118" x="2895600" y="3108325"/>
          <p14:tracePt t="37135" x="2887663" y="3116263"/>
          <p14:tracePt t="37152" x="2887663" y="3124200"/>
          <p14:tracePt t="37168" x="2887663" y="3132138"/>
          <p14:tracePt t="37185" x="2887663" y="3140075"/>
          <p14:tracePt t="37202" x="2887663" y="3148013"/>
          <p14:tracePt t="37219" x="2887663" y="3155950"/>
          <p14:tracePt t="37236" x="2887663" y="3163888"/>
          <p14:tracePt t="37238" x="2887663" y="3173413"/>
          <p14:tracePt t="37254" x="2903538" y="3181350"/>
          <p14:tracePt t="37269" x="2919413" y="3197225"/>
          <p14:tracePt t="37286" x="2944813" y="3213100"/>
          <p14:tracePt t="37302" x="2984500" y="3228975"/>
          <p14:tracePt t="37319" x="3025775" y="3246438"/>
          <p14:tracePt t="37335" x="3074988" y="3254375"/>
          <p14:tracePt t="37352" x="3122613" y="3270250"/>
          <p14:tracePt t="37369" x="3171825" y="3270250"/>
          <p14:tracePt t="37385" x="3221038" y="3270250"/>
          <p14:tracePt t="37402" x="3260725" y="3270250"/>
          <p14:tracePt t="37419" x="3294063" y="3270250"/>
          <p14:tracePt t="37436" x="3343275" y="3270250"/>
          <p14:tracePt t="37452" x="3375025" y="3270250"/>
          <p14:tracePt t="37468" x="3416300" y="3270250"/>
          <p14:tracePt t="37485" x="3432175" y="3262313"/>
          <p14:tracePt t="37502" x="3448050" y="3262313"/>
          <p14:tracePt t="37519" x="3465513" y="3246438"/>
          <p14:tracePt t="37536" x="3473450" y="3238500"/>
          <p14:tracePt t="37569" x="3473450" y="3228975"/>
          <p14:tracePt t="37585" x="3473450" y="3221038"/>
          <p14:tracePt t="37602" x="3473450" y="3213100"/>
          <p14:tracePt t="37619" x="3473450" y="3205163"/>
          <p14:tracePt t="37635" x="3448050" y="3181350"/>
          <p14:tracePt t="37653" x="3400425" y="3155950"/>
          <p14:tracePt t="37654" x="3359150" y="3140075"/>
          <p14:tracePt t="37668" x="3325813" y="3132138"/>
          <p14:tracePt t="37685" x="3213100" y="3108325"/>
          <p14:tracePt t="37687" x="3179763" y="3108325"/>
          <p14:tracePt t="37702" x="3098800" y="3098800"/>
          <p14:tracePt t="37719" x="3025775" y="3098800"/>
          <p14:tracePt t="37735" x="2960688" y="3098800"/>
          <p14:tracePt t="37752" x="2911475" y="3098800"/>
          <p14:tracePt t="37768" x="2854325" y="3098800"/>
          <p14:tracePt t="37785" x="2814638" y="3098800"/>
          <p14:tracePt t="37802" x="2765425" y="3098800"/>
          <p14:tracePt t="37818" x="2732088" y="3108325"/>
          <p14:tracePt t="37820" x="2724150" y="3108325"/>
          <p14:tracePt t="37836" x="2716213" y="3116263"/>
          <p14:tracePt t="37853" x="2708275" y="3124200"/>
          <p14:tracePt t="37868" x="2708275" y="3132138"/>
          <p14:tracePt t="37885" x="2700338" y="3140075"/>
          <p14:tracePt t="37902" x="2692400" y="3148013"/>
          <p14:tracePt t="37918" x="2692400" y="3155950"/>
          <p14:tracePt t="37941" x="2692400" y="3163888"/>
          <p14:tracePt t="37952" x="2700338" y="3181350"/>
          <p14:tracePt t="37968" x="2724150" y="3197225"/>
          <p14:tracePt t="37985" x="2749550" y="3221038"/>
          <p14:tracePt t="38002" x="2814638" y="3246438"/>
          <p14:tracePt t="38019" x="2862263" y="3270250"/>
          <p14:tracePt t="38035" x="2936875" y="3286125"/>
          <p14:tracePt t="38052" x="3017838" y="3294063"/>
          <p14:tracePt t="38068" x="3082925" y="3294063"/>
          <p14:tracePt t="38085" x="3155950" y="3294063"/>
          <p14:tracePt t="38102" x="3187700" y="3294063"/>
          <p14:tracePt t="38103" x="3197225" y="3294063"/>
          <p14:tracePt t="38118" x="3213100" y="3294063"/>
          <p14:tracePt t="38135" x="3221038" y="3294063"/>
          <p14:tracePt t="38152" x="3228975" y="3286125"/>
          <p14:tracePt t="38613" x="3236913" y="3286125"/>
          <p14:tracePt t="38629" x="3252788" y="3286125"/>
          <p14:tracePt t="38637" x="3260725" y="3286125"/>
          <p14:tracePt t="38653" x="3278188" y="3286125"/>
          <p14:tracePt t="38669" x="3317875" y="3286125"/>
          <p14:tracePt t="38685" x="3367088" y="3286125"/>
          <p14:tracePt t="38702" x="3408363" y="3278188"/>
          <p14:tracePt t="38720" x="3448050" y="3270250"/>
          <p14:tracePt t="38735" x="3489325" y="3270250"/>
          <p14:tracePt t="38753" x="3546475" y="3262313"/>
          <p14:tracePt t="38770" x="3619500" y="3262313"/>
          <p14:tracePt t="38786" x="3660775" y="3262313"/>
          <p14:tracePt t="38802" x="3676650" y="3254375"/>
          <p14:tracePt t="38818" x="3684588" y="3254375"/>
          <p14:tracePt t="38836" x="3725863" y="3254375"/>
          <p14:tracePt t="38852" x="3749675" y="3254375"/>
          <p14:tracePt t="38868" x="3765550" y="3254375"/>
          <p14:tracePt t="38885" x="3806825" y="3254375"/>
          <p14:tracePt t="38902" x="3830638" y="3254375"/>
          <p14:tracePt t="38920" x="3879850" y="3246438"/>
          <p14:tracePt t="38936" x="3895725" y="3246438"/>
          <p14:tracePt t="38937" x="3911600" y="3246438"/>
          <p14:tracePt t="38952" x="3960813" y="3246438"/>
          <p14:tracePt t="38970" x="4002088" y="3246438"/>
          <p14:tracePt t="38985" x="4033838" y="3246438"/>
          <p14:tracePt t="39002" x="4098925" y="3246438"/>
          <p14:tracePt t="39018" x="4156075" y="3246438"/>
          <p14:tracePt t="39035" x="4205288" y="3238500"/>
          <p14:tracePt t="39052" x="4237038" y="3238500"/>
          <p14:tracePt t="39069" x="4343400" y="3238500"/>
          <p14:tracePt t="39085" x="4375150" y="3228975"/>
          <p14:tracePt t="39102" x="4408488" y="3228975"/>
          <p14:tracePt t="39118" x="4449763" y="3221038"/>
          <p14:tracePt t="39135" x="4481513" y="3221038"/>
          <p14:tracePt t="39153" x="4530725" y="3221038"/>
          <p14:tracePt t="39169" x="4578350" y="3221038"/>
          <p14:tracePt t="39186" x="4708525" y="3221038"/>
          <p14:tracePt t="39202" x="4773613" y="3221038"/>
          <p14:tracePt t="39218" x="4814888" y="3221038"/>
          <p14:tracePt t="39235" x="4887913" y="3221038"/>
          <p14:tracePt t="39253" x="4921250" y="3221038"/>
          <p14:tracePt t="39268" x="4968875" y="3221038"/>
          <p14:tracePt t="39285" x="5002213" y="3221038"/>
          <p14:tracePt t="39302" x="5043488" y="3221038"/>
          <p14:tracePt t="39319" x="5083175" y="3221038"/>
          <p14:tracePt t="39335" x="5091113" y="3221038"/>
          <p14:tracePt t="39393" x="5099050" y="3221038"/>
          <p14:tracePt t="39494" x="5091113" y="3221038"/>
          <p14:tracePt t="39502" x="5075238" y="3221038"/>
          <p14:tracePt t="39518" x="5018088" y="3221038"/>
          <p14:tracePt t="39535" x="4945063" y="3228975"/>
          <p14:tracePt t="39552" x="4895850" y="3238500"/>
          <p14:tracePt t="39569" x="4799013" y="3238500"/>
          <p14:tracePt t="39586" x="4733925" y="3246438"/>
          <p14:tracePt t="39602" x="4635500" y="3246438"/>
          <p14:tracePt t="39619" x="4546600" y="3246438"/>
          <p14:tracePt t="39620" x="4489450" y="3246438"/>
          <p14:tracePt t="39636" x="4392613" y="3246438"/>
          <p14:tracePt t="39652" x="4286250" y="3246438"/>
          <p14:tracePt t="39669" x="4229100" y="3246438"/>
          <p14:tracePt t="39669" x="4189413" y="3246438"/>
          <p14:tracePt t="39685" x="4025900" y="3246438"/>
          <p14:tracePt t="39702" x="3895725" y="3246438"/>
          <p14:tracePt t="39719" x="3733800" y="3246438"/>
          <p14:tracePt t="39736" x="3611563" y="3254375"/>
          <p14:tracePt t="39752" x="3465513" y="3254375"/>
          <p14:tracePt t="39769" x="3325813" y="3254375"/>
          <p14:tracePt t="39785" x="3260725" y="3262313"/>
          <p14:tracePt t="39786" x="3098800" y="3262313"/>
          <p14:tracePt t="39802" x="2854325" y="3262313"/>
          <p14:tracePt t="39818" x="2797175" y="3262313"/>
          <p14:tracePt t="39819" x="2627313" y="3270250"/>
          <p14:tracePt t="39836" x="2489200" y="3286125"/>
          <p14:tracePt t="39852" x="2278063" y="3311525"/>
          <p14:tracePt t="39868" x="2228850" y="3319463"/>
          <p14:tracePt t="39870" x="2106613" y="3327400"/>
          <p14:tracePt t="39886" x="2017713" y="3351213"/>
          <p14:tracePt t="39887" x="1952625" y="3351213"/>
          <p14:tracePt t="39902" x="1773238" y="3384550"/>
          <p14:tracePt t="39918" x="1731963" y="3392488"/>
          <p14:tracePt t="39920" x="1635125" y="3400425"/>
          <p14:tracePt t="39935" x="1570038" y="3408363"/>
          <p14:tracePt t="39936" x="1512888" y="3408363"/>
          <p14:tracePt t="39952" x="1423988" y="3416300"/>
          <p14:tracePt t="39968" x="1374775" y="3424238"/>
          <p14:tracePt t="39969" x="1341438" y="3433763"/>
          <p14:tracePt t="39986" x="1293813" y="3433763"/>
          <p14:tracePt t="40002" x="1260475" y="3441700"/>
          <p14:tracePt t="40022" x="1252538" y="3441700"/>
          <p14:tracePt t="40037" x="1252538" y="3449638"/>
          <p14:tracePt t="40152" x="1260475" y="3449638"/>
          <p14:tracePt t="40162" x="1276350" y="3449638"/>
          <p14:tracePt t="40169" x="1293813" y="3449638"/>
          <p14:tracePt t="40185" x="1325563" y="3449638"/>
          <p14:tracePt t="40202" x="1358900" y="3449638"/>
          <p14:tracePt t="40218" x="1390650" y="3449638"/>
          <p14:tracePt t="40235" x="1431925" y="3441700"/>
          <p14:tracePt t="40252" x="1471613" y="3441700"/>
          <p14:tracePt t="40269" x="1562100" y="3441700"/>
          <p14:tracePt t="40269" x="1570038" y="3441700"/>
          <p14:tracePt t="40285" x="1658938" y="3441700"/>
          <p14:tracePt t="40302" x="1692275" y="3441700"/>
          <p14:tracePt t="40319" x="1716088" y="3441700"/>
          <p14:tracePt t="40335" x="1731963" y="3441700"/>
          <p14:tracePt t="40352" x="1749425" y="3441700"/>
          <p14:tracePt t="40368" x="1789113" y="3441700"/>
          <p14:tracePt t="40386" x="1838325" y="3441700"/>
          <p14:tracePt t="40402" x="1862138" y="3441700"/>
          <p14:tracePt t="40418" x="1887538" y="3441700"/>
          <p14:tracePt t="40435" x="1895475" y="3441700"/>
          <p14:tracePt t="40452" x="1903413" y="3441700"/>
          <p14:tracePt t="40469" x="1911350" y="3441700"/>
          <p14:tracePt t="40515" x="1919288" y="3441700"/>
          <p14:tracePt t="41102" x="1911350" y="3441700"/>
          <p14:tracePt t="41107" x="1903413" y="3457575"/>
          <p14:tracePt t="41119" x="1895475" y="3473450"/>
          <p14:tracePt t="41135" x="1895475" y="3481388"/>
          <p14:tracePt t="41152" x="1895475" y="3489325"/>
          <p14:tracePt t="41344" x="1895475" y="3481388"/>
          <p14:tracePt t="41351" x="1911350" y="3457575"/>
          <p14:tracePt t="41359" x="1927225" y="3449638"/>
          <p14:tracePt t="41369" x="1927225" y="3433763"/>
          <p14:tracePt t="41385" x="1943100" y="3408363"/>
          <p14:tracePt t="41402" x="1943100" y="3392488"/>
          <p14:tracePt t="41418" x="1960563" y="3368675"/>
          <p14:tracePt t="41435" x="1976438" y="3351213"/>
          <p14:tracePt t="41452" x="2000250" y="3343275"/>
          <p14:tracePt t="41468" x="2017713" y="3343275"/>
          <p14:tracePt t="41485" x="2082800" y="3327400"/>
          <p14:tracePt t="41503" x="2187575" y="3311525"/>
          <p14:tracePt t="41519" x="2244725" y="3311525"/>
          <p14:tracePt t="41535" x="2293938" y="3303588"/>
          <p14:tracePt t="41552" x="2325688" y="3303588"/>
          <p14:tracePt t="41569" x="2351088" y="3303588"/>
          <p14:tracePt t="41585" x="2374900" y="3303588"/>
          <p14:tracePt t="41602" x="2408238" y="3294063"/>
          <p14:tracePt t="41618" x="2439988" y="3294063"/>
          <p14:tracePt t="41635" x="2497138" y="3286125"/>
          <p14:tracePt t="41653" x="2570163" y="3286125"/>
          <p14:tracePt t="41654" x="2593975" y="3286125"/>
          <p14:tracePt t="41668" x="2635250" y="3286125"/>
          <p14:tracePt t="41669" x="2659063" y="3286125"/>
          <p14:tracePt t="41686" x="2716213" y="3286125"/>
          <p14:tracePt t="41702" x="2765425" y="3286125"/>
          <p14:tracePt t="41720" x="2846388" y="3278188"/>
          <p14:tracePt t="41735" x="2903538" y="3270250"/>
          <p14:tracePt t="41753" x="2952750" y="3262313"/>
          <p14:tracePt t="41769" x="3009900" y="3254375"/>
          <p14:tracePt t="41785" x="3057525" y="3254375"/>
          <p14:tracePt t="41802" x="3098800" y="3246438"/>
          <p14:tracePt t="41803" x="3122613" y="3246438"/>
          <p14:tracePt t="41818" x="3148013" y="3246438"/>
          <p14:tracePt t="41835" x="3244850" y="3246438"/>
          <p14:tracePt t="41852" x="3294063" y="3246438"/>
          <p14:tracePt t="41868" x="3375025" y="3246438"/>
          <p14:tracePt t="41885" x="3432175" y="3246438"/>
          <p14:tracePt t="41902" x="3481388" y="3246438"/>
          <p14:tracePt t="41920" x="3546475" y="3246438"/>
          <p14:tracePt t="41921" x="3595688" y="3246438"/>
          <p14:tracePt t="41935" x="3643313" y="3246438"/>
          <p14:tracePt t="41937" x="3700463" y="3254375"/>
          <p14:tracePt t="41954" x="3749675" y="3254375"/>
          <p14:tracePt t="41968" x="3765550" y="3254375"/>
          <p14:tracePt t="41986" x="3863975" y="3262313"/>
          <p14:tracePt t="42002" x="3929063" y="3262313"/>
          <p14:tracePt t="42019" x="3984625" y="3270250"/>
          <p14:tracePt t="42035" x="4017963" y="3270250"/>
          <p14:tracePt t="42053" x="4033838" y="3270250"/>
          <p14:tracePt t="42069" x="4067175" y="3270250"/>
          <p14:tracePt t="42085" x="4083050" y="3270250"/>
          <p14:tracePt t="42102" x="4090988" y="3270250"/>
          <p14:tracePt t="42119" x="4124325" y="3270250"/>
          <p14:tracePt t="42120" x="4148138" y="3270250"/>
          <p14:tracePt t="42135" x="4164013" y="3270250"/>
          <p14:tracePt t="42137" x="4171950" y="3270250"/>
          <p14:tracePt t="42152" x="4205288" y="3278188"/>
          <p14:tracePt t="42169" x="4244975" y="3278188"/>
          <p14:tracePt t="42186" x="4278313" y="3278188"/>
          <p14:tracePt t="42202" x="4294188" y="3278188"/>
          <p14:tracePt t="42220" x="4310063" y="3278188"/>
          <p14:tracePt t="42235" x="4343400" y="3278188"/>
          <p14:tracePt t="42254" x="4384675" y="3278188"/>
          <p14:tracePt t="42270" x="4408488" y="3278188"/>
          <p14:tracePt t="42286" x="4432300" y="3278188"/>
          <p14:tracePt t="42302" x="4465638" y="3278188"/>
          <p14:tracePt t="42319" x="4497388" y="3278188"/>
          <p14:tracePt t="42335" x="4538663" y="3278188"/>
          <p14:tracePt t="42352" x="4562475" y="3278188"/>
          <p14:tracePt t="42369" x="4595813" y="3286125"/>
          <p14:tracePt t="42386" x="4627563" y="3286125"/>
          <p14:tracePt t="42402" x="4652963" y="3286125"/>
          <p14:tracePt t="42418" x="4660900" y="3286125"/>
          <p14:tracePt t="42435" x="4668838" y="3294063"/>
          <p14:tracePt t="42452" x="4676775" y="3294063"/>
          <p14:tracePt t="42469" x="4700588" y="3294063"/>
          <p14:tracePt t="42486" x="4708525" y="3294063"/>
          <p14:tracePt t="42502" x="4718050" y="3294063"/>
          <p14:tracePt t="42519" x="4725988" y="3294063"/>
          <p14:tracePt t="42541" x="4733925" y="3303588"/>
          <p14:tracePt t="42561" x="4741863" y="3303588"/>
          <p14:tracePt t="42587" x="4749800" y="3303588"/>
          <p14:tracePt t="42597" x="4757738" y="3311525"/>
          <p14:tracePt t="42634" x="4765675" y="3311525"/>
          <p14:tracePt t="45743" x="4765675" y="3319463"/>
          <p14:tracePt t="45759" x="4765675" y="3327400"/>
          <p14:tracePt t="45767" x="4773613" y="3327400"/>
          <p14:tracePt t="45795" x="4773613" y="3335338"/>
          <p14:tracePt t="45990" x="4773613" y="3343275"/>
          <p14:tracePt t="46003" x="4773613" y="3351213"/>
          <p14:tracePt t="46021" x="4773613" y="3359150"/>
          <p14:tracePt t="46071" x="4773613" y="3368675"/>
          <p14:tracePt t="46133" x="4773613" y="3384550"/>
          <p14:tracePt t="46141" x="4773613" y="3392488"/>
          <p14:tracePt t="46152" x="4783138" y="3408363"/>
          <p14:tracePt t="46168" x="4814888" y="3481388"/>
          <p14:tracePt t="46186" x="4937125" y="3636963"/>
          <p14:tracePt t="46202" x="5116513" y="3832225"/>
          <p14:tracePt t="46219" x="5229225" y="3954463"/>
          <p14:tracePt t="46236" x="5384800" y="4059238"/>
          <p14:tracePt t="46252" x="5562600" y="4157663"/>
          <p14:tracePt t="46268" x="5767388" y="4270375"/>
          <p14:tracePt t="46286" x="5895975" y="4335463"/>
          <p14:tracePt t="46302" x="5945188" y="4360863"/>
          <p14:tracePt t="46319" x="5953125" y="4360863"/>
          <p14:tracePt t="46377" x="5945188" y="4352925"/>
          <p14:tracePt t="46386" x="5937250" y="4352925"/>
          <p14:tracePt t="46401" x="5905500" y="4327525"/>
          <p14:tracePt t="46419" x="5872163" y="4311650"/>
          <p14:tracePt t="46437" x="5815013" y="4303713"/>
          <p14:tracePt t="46452" x="5757863" y="4303713"/>
          <p14:tracePt t="46469" x="5741988" y="4303713"/>
          <p14:tracePt t="46486" x="5726113" y="4311650"/>
          <p14:tracePt t="46502" x="5718175" y="4327525"/>
          <p14:tracePt t="46518" x="5710238" y="4360863"/>
          <p14:tracePt t="46519" x="5702300" y="4392613"/>
          <p14:tracePt t="46535" x="5702300" y="4433888"/>
          <p14:tracePt t="46536" x="5702300" y="4449763"/>
          <p14:tracePt t="46552" x="5702300" y="4540250"/>
          <p14:tracePt t="46568" x="5710238" y="4637088"/>
          <p14:tracePt t="46587" x="5741988" y="4710113"/>
          <p14:tracePt t="46602" x="5791200" y="4783138"/>
          <p14:tracePt t="46618" x="5830888" y="4848225"/>
          <p14:tracePt t="46635" x="5913438" y="4921250"/>
          <p14:tracePt t="46652" x="6002338" y="4970463"/>
          <p14:tracePt t="46669" x="6083300" y="4986338"/>
          <p14:tracePt t="46685" x="6156325" y="5003800"/>
          <p14:tracePt t="46702" x="6238875" y="5003800"/>
          <p14:tracePt t="46719" x="6286500" y="5003800"/>
          <p14:tracePt t="46736" x="6319838" y="4994275"/>
          <p14:tracePt t="46752" x="6343650" y="4978400"/>
          <p14:tracePt t="46753" x="6351588" y="4970463"/>
          <p14:tracePt t="46769" x="6361113" y="4962525"/>
          <p14:tracePt t="46770" x="6369050" y="4962525"/>
          <p14:tracePt t="46785" x="6384925" y="4946650"/>
          <p14:tracePt t="46802" x="6384925" y="4938713"/>
          <p14:tracePt t="46819" x="6392863" y="4929188"/>
          <p14:tracePt t="46836" x="6392863" y="4921250"/>
          <p14:tracePt t="46852" x="6400800" y="4921250"/>
          <p14:tracePt t="46916" x="6400800" y="4913313"/>
          <p14:tracePt t="46935" x="6392863" y="4897438"/>
          <p14:tracePt t="46952" x="6296025" y="4848225"/>
          <p14:tracePt t="46969" x="6075363" y="4775200"/>
          <p14:tracePt t="46985" x="5815013" y="4710113"/>
          <p14:tracePt t="47002" x="5562600" y="4660900"/>
          <p14:tracePt t="47019" x="5302250" y="4629150"/>
          <p14:tracePt t="47035" x="5213350" y="4629150"/>
          <p14:tracePt t="47053" x="5091113" y="4621213"/>
          <p14:tracePt t="47069" x="4986338" y="4621213"/>
          <p14:tracePt t="47085" x="4879975" y="4645025"/>
          <p14:tracePt t="47102" x="4773613" y="4686300"/>
          <p14:tracePt t="47118" x="4700588" y="4710113"/>
          <p14:tracePt t="47136" x="4595813" y="4767263"/>
          <p14:tracePt t="47152" x="4497388" y="4824413"/>
          <p14:tracePt t="47172" x="4465638" y="4840288"/>
          <p14:tracePt t="47185" x="4310063" y="4897438"/>
          <p14:tracePt t="47203" x="4189413" y="4913313"/>
          <p14:tracePt t="47218" x="4067175" y="4913313"/>
          <p14:tracePt t="47235" x="3960813" y="4913313"/>
          <p14:tracePt t="47252" x="3863975" y="4913313"/>
          <p14:tracePt t="47269" x="3781425" y="4913313"/>
          <p14:tracePt t="47285" x="3749675" y="4905375"/>
          <p14:tracePt t="47302" x="3716338" y="4897438"/>
          <p14:tracePt t="47318" x="3692525" y="4881563"/>
          <p14:tracePt t="47336" x="3651250" y="4873625"/>
          <p14:tracePt t="47352" x="3586163" y="4864100"/>
          <p14:tracePt t="47369" x="3546475" y="4864100"/>
          <p14:tracePt t="47386" x="3521075" y="4856163"/>
          <p14:tracePt t="47402" x="3481388" y="4848225"/>
          <p14:tracePt t="47418" x="3416300" y="4824413"/>
          <p14:tracePt t="47435" x="3228975" y="4767263"/>
          <p14:tracePt t="47452" x="3114675" y="4725988"/>
          <p14:tracePt t="47469" x="2976563" y="4686300"/>
          <p14:tracePt t="47485" x="2854325" y="4652963"/>
          <p14:tracePt t="47502" x="2455863" y="4540250"/>
          <p14:tracePt t="47519" x="2090738" y="4475163"/>
          <p14:tracePt t="47536" x="1765300" y="4441825"/>
          <p14:tracePt t="47538" x="1643063" y="4441825"/>
          <p14:tracePt t="47552" x="1562100" y="4433888"/>
          <p14:tracePt t="47569" x="1382713" y="4425950"/>
          <p14:tracePt t="47570" x="1317625" y="4425950"/>
          <p14:tracePt t="47585" x="1220788" y="4425950"/>
          <p14:tracePt t="47602" x="1195388" y="4425950"/>
          <p14:tracePt t="47619" x="1114425" y="4425950"/>
          <p14:tracePt t="47635" x="1057275" y="4425950"/>
          <p14:tracePt t="47652" x="942975" y="4425950"/>
          <p14:tracePt t="47668" x="838200" y="4449763"/>
          <p14:tracePt t="47686" x="747713" y="4465638"/>
          <p14:tracePt t="47702" x="715963" y="4483100"/>
          <p14:tracePt t="47719" x="715963" y="4491038"/>
          <p14:tracePt t="47735" x="708025" y="4522788"/>
          <p14:tracePt t="47752" x="708025" y="4564063"/>
          <p14:tracePt t="47768" x="708025" y="4579938"/>
          <p14:tracePt t="47785" x="708025" y="4603750"/>
          <p14:tracePt t="47802" x="715963" y="4629150"/>
          <p14:tracePt t="47819" x="715963" y="4660900"/>
          <p14:tracePt t="47819" x="723900" y="4678363"/>
          <p14:tracePt t="47835" x="731838" y="4694238"/>
          <p14:tracePt t="47836" x="755650" y="4751388"/>
          <p14:tracePt t="47852" x="804863" y="4808538"/>
          <p14:tracePt t="47869" x="869950" y="4840288"/>
          <p14:tracePt t="47885" x="885825" y="4840288"/>
          <p14:tracePt t="47902" x="895350" y="4840288"/>
          <p14:tracePt t="48170" x="911225" y="4840288"/>
          <p14:tracePt t="48177" x="927100" y="4840288"/>
          <p14:tracePt t="48186" x="935038" y="4840288"/>
          <p14:tracePt t="48202" x="968375" y="4824413"/>
          <p14:tracePt t="48218" x="1033463" y="4824413"/>
          <p14:tracePt t="48235" x="1098550" y="4799013"/>
          <p14:tracePt t="48253" x="1163638" y="4791075"/>
          <p14:tracePt t="48269" x="1236663" y="4783138"/>
          <p14:tracePt t="48285" x="1260475" y="4783138"/>
          <p14:tracePt t="48302" x="1284288" y="4783138"/>
          <p14:tracePt t="48319" x="1325563" y="4783138"/>
          <p14:tracePt t="48336" x="1374775" y="4783138"/>
          <p14:tracePt t="48352" x="1439863" y="4783138"/>
          <p14:tracePt t="48370" x="1497013" y="4783138"/>
          <p14:tracePt t="48385" x="1554163" y="4783138"/>
          <p14:tracePt t="48403" x="1619250" y="4783138"/>
          <p14:tracePt t="48418" x="1658938" y="4783138"/>
          <p14:tracePt t="48435" x="1731963" y="4783138"/>
          <p14:tracePt t="48452" x="1830388" y="4783138"/>
          <p14:tracePt t="48469" x="1927225" y="4775200"/>
          <p14:tracePt t="48470" x="1992313" y="4767263"/>
          <p14:tracePt t="48485" x="2025650" y="4767263"/>
          <p14:tracePt t="48486" x="2073275" y="4759325"/>
          <p14:tracePt t="48501" x="2130425" y="4759325"/>
          <p14:tracePt t="48518" x="2163763" y="4759325"/>
          <p14:tracePt t="48536" x="2212975" y="4751388"/>
          <p14:tracePt t="48552" x="2286000" y="4733925"/>
          <p14:tracePt t="48568" x="2382838" y="4718050"/>
          <p14:tracePt t="48585" x="2447925" y="4702175"/>
          <p14:tracePt t="48602" x="2505075" y="4678363"/>
          <p14:tracePt t="48619" x="2538413" y="4652963"/>
          <p14:tracePt t="48620" x="2554288" y="4637088"/>
          <p14:tracePt t="48635" x="2570163" y="4603750"/>
          <p14:tracePt t="48652" x="2578100" y="4595813"/>
          <p14:tracePt t="48685" x="2578100" y="4506913"/>
          <p14:tracePt t="48702" x="2578100" y="4491038"/>
          <p14:tracePt t="48727" x="2554288" y="4449763"/>
          <p14:tracePt t="48752" x="2130425" y="4059238"/>
          <p14:tracePt t="48768" x="2065338" y="4035425"/>
          <p14:tracePt t="48769" x="1960563" y="4010025"/>
          <p14:tracePt t="48785" x="1635125" y="3929063"/>
          <p14:tracePt t="48819" x="1554163" y="3913188"/>
          <p14:tracePt t="48859" x="1057275" y="3856038"/>
          <p14:tracePt t="48868" x="812800" y="3856038"/>
          <p14:tracePt t="48885" x="731838" y="3856038"/>
          <p14:tracePt t="48902" x="601663" y="3856038"/>
          <p14:tracePt t="48919" x="520700" y="3863975"/>
          <p14:tracePt t="48935" x="422275" y="3889375"/>
          <p14:tracePt t="48952" x="349250" y="3921125"/>
          <p14:tracePt t="48969" x="236538" y="3970338"/>
          <p14:tracePt t="48985" x="96838" y="4019550"/>
          <p14:tracePt t="49113" x="41275" y="4410075"/>
          <p14:tracePt t="49121" x="96838" y="4449763"/>
          <p14:tracePt t="49135" x="138113" y="4475163"/>
          <p14:tracePt t="49152" x="252413" y="4514850"/>
          <p14:tracePt t="49169" x="309563" y="4540250"/>
          <p14:tracePt t="49185" x="609600" y="4613275"/>
          <p14:tracePt t="49202" x="788988" y="4629150"/>
          <p14:tracePt t="49219" x="950913" y="4637088"/>
          <p14:tracePt t="49239" x="1098550" y="4637088"/>
          <p14:tracePt t="49253" x="1512888" y="4637088"/>
          <p14:tracePt t="49269" x="1570038" y="4637088"/>
          <p14:tracePt t="49270" x="1724025" y="4637088"/>
          <p14:tracePt t="49285" x="1935163" y="4629150"/>
          <p14:tracePt t="49302" x="2098675" y="4629150"/>
          <p14:tracePt t="49320" x="2351088" y="4621213"/>
          <p14:tracePt t="49321" x="2473325" y="4603750"/>
          <p14:tracePt t="49335" x="2538413" y="4595813"/>
          <p14:tracePt t="49352" x="2611438" y="4587875"/>
          <p14:tracePt t="49370" x="2806700" y="4530725"/>
          <p14:tracePt t="49385" x="2822575" y="4530725"/>
          <p14:tracePt t="49402" x="2984500" y="4457700"/>
          <p14:tracePt t="49418" x="3106738" y="4384675"/>
          <p14:tracePt t="49436" x="3140075" y="4360863"/>
          <p14:tracePt t="49452" x="3171825" y="4335463"/>
          <p14:tracePt t="49469" x="3179763" y="4303713"/>
          <p14:tracePt t="49485" x="3179763" y="4279900"/>
          <p14:tracePt t="49502" x="3179763" y="4246563"/>
          <p14:tracePt t="49518" x="3171825" y="4238625"/>
          <p14:tracePt t="49536" x="3132138" y="4189413"/>
          <p14:tracePt t="49557" x="3122613" y="4173538"/>
          <p14:tracePt t="49568" x="3090863" y="4157663"/>
          <p14:tracePt t="49585" x="3074988" y="4140200"/>
          <p14:tracePt t="49603" x="3041650" y="4124325"/>
          <p14:tracePt t="49618" x="2976563" y="4108450"/>
          <p14:tracePt t="49635" x="2927350" y="4100513"/>
          <p14:tracePt t="49652" x="2879725" y="4100513"/>
          <p14:tracePt t="49669" x="2830513" y="4100513"/>
          <p14:tracePt t="49685" x="2789238" y="4100513"/>
          <p14:tracePt t="49703" x="2716213" y="4100513"/>
          <p14:tracePt t="49718" x="2692400" y="4100513"/>
          <p14:tracePt t="49736" x="2659063" y="4100513"/>
          <p14:tracePt t="49738" x="2651125" y="4100513"/>
          <p14:tracePt t="49752" x="2651125" y="4108450"/>
          <p14:tracePt t="49768" x="2643188" y="4108450"/>
          <p14:tracePt t="49785" x="2635250" y="4108450"/>
          <p14:tracePt t="49821" x="2627313" y="4108450"/>
          <p14:tracePt t="49835" x="2627313" y="4116388"/>
          <p14:tracePt t="49853" x="2619375" y="4116388"/>
          <p14:tracePt t="49886" x="2601913" y="4124325"/>
          <p14:tracePt t="49902" x="2593975" y="4124325"/>
          <p14:tracePt t="49919" x="2593975" y="4132263"/>
          <p14:tracePt t="49952" x="2586038" y="4132263"/>
          <p14:tracePt t="54003" x="2586038" y="4140200"/>
          <p14:tracePt t="54019" x="2593975" y="4197350"/>
          <p14:tracePt t="54036" x="2643188" y="4311650"/>
          <p14:tracePt t="54053" x="2716213" y="4449763"/>
          <p14:tracePt t="54068" x="2724150" y="4475163"/>
          <p14:tracePt t="54086" x="2846388" y="4629150"/>
          <p14:tracePt t="54102" x="2895600" y="4678363"/>
          <p14:tracePt t="54136" x="2976563" y="4725988"/>
          <p14:tracePt t="54194" x="3317875" y="4694238"/>
          <p14:tracePt t="54201" x="3586163" y="4067175"/>
          <p14:tracePt t="54205" x="3570288" y="4010025"/>
          <p14:tracePt t="54218" x="3546475" y="3978275"/>
          <p14:tracePt t="54235" x="3416300" y="3848100"/>
          <p14:tracePt t="54252" x="3197225" y="3725863"/>
          <p14:tracePt t="54268" x="3001963" y="3660775"/>
          <p14:tracePt t="54269" x="2887663" y="3652838"/>
          <p14:tracePt t="54285" x="2789238" y="3644900"/>
          <p14:tracePt t="54302" x="2578100" y="3660775"/>
          <p14:tracePt t="54318" x="2546350" y="3684588"/>
          <p14:tracePt t="54335" x="2520950" y="3759200"/>
          <p14:tracePt t="54352" x="2513013" y="3806825"/>
          <p14:tracePt t="54354" x="2505075" y="3871913"/>
          <p14:tracePt t="54368" x="2505075" y="4019550"/>
          <p14:tracePt t="54385" x="2505075" y="4149725"/>
          <p14:tracePt t="54402" x="2586038" y="4335463"/>
          <p14:tracePt t="54419" x="2887663" y="4506913"/>
          <p14:tracePt t="54435" x="2976563" y="4514850"/>
          <p14:tracePt t="54452" x="3122613" y="4514850"/>
          <p14:tracePt t="54485" x="3309938" y="4418013"/>
          <p14:tracePt t="54502" x="3335338" y="4392613"/>
          <p14:tracePt t="54519" x="3351213" y="4384675"/>
          <p14:tracePt t="54536" x="3351213" y="4368800"/>
          <p14:tracePt t="54603" x="3294063" y="4400550"/>
          <p14:tracePt t="54619" x="3294063" y="4418013"/>
          <p14:tracePt t="54636" x="3286125" y="4441825"/>
          <p14:tracePt t="54653" x="3286125" y="4603750"/>
          <p14:tracePt t="54668" x="3278188" y="4710113"/>
          <p14:tracePt t="54669" x="3260725" y="4767263"/>
          <p14:tracePt t="55079" x="3260725" y="4775200"/>
          <p14:tracePt t="55102" x="3278188" y="4783138"/>
          <p14:tracePt t="55119" x="3286125" y="4783138"/>
          <p14:tracePt t="55135" x="3309938" y="4783138"/>
          <p14:tracePt t="55153" x="3325813" y="4783138"/>
          <p14:tracePt t="55173" x="3335338" y="4791075"/>
          <p14:tracePt t="55195" x="3343275" y="4808538"/>
          <p14:tracePt t="55202" x="3359150" y="4816475"/>
          <p14:tracePt t="55219" x="3382963" y="4848225"/>
          <p14:tracePt t="55235" x="3382963" y="4864100"/>
          <p14:tracePt t="55252" x="3408363" y="4905375"/>
          <p14:tracePt t="55269" x="3432175" y="4962525"/>
          <p14:tracePt t="55285" x="3448050" y="4994275"/>
          <p14:tracePt t="55302" x="3473450" y="5059363"/>
          <p14:tracePt t="55319" x="3489325" y="5076825"/>
          <p14:tracePt t="55335" x="3513138" y="5116513"/>
          <p14:tracePt t="55352" x="3530600" y="5149850"/>
          <p14:tracePt t="55354" x="3538538" y="5157788"/>
          <p14:tracePt t="55369" x="3546475" y="5165725"/>
          <p14:tracePt t="55406" x="3546475" y="5173663"/>
          <p14:tracePt t="55439" x="3546475" y="5181600"/>
          <p14:tracePt t="55449" x="3546475" y="5189538"/>
          <p14:tracePt t="55477" x="3546475" y="5199063"/>
          <p14:tracePt t="55510" x="3546475" y="5207000"/>
          <p14:tracePt t="55611" x="3538538" y="5207000"/>
          <p14:tracePt t="55620" x="3538538" y="5199063"/>
          <p14:tracePt t="55637" x="3530600" y="5189538"/>
          <p14:tracePt t="55652" x="3530600" y="5181600"/>
          <p14:tracePt t="55820" x="3530600" y="5173663"/>
          <p14:tracePt t="55845" x="3530600" y="5165725"/>
          <p14:tracePt t="56297" x="3530600" y="5173663"/>
          <p14:tracePt t="56307" x="3530600" y="5189538"/>
          <p14:tracePt t="56318" x="3530600" y="5222875"/>
          <p14:tracePt t="56335" x="3530600" y="5264150"/>
          <p14:tracePt t="56352" x="3521075" y="5311775"/>
          <p14:tracePt t="56368" x="3505200" y="5353050"/>
          <p14:tracePt t="56385" x="3473450" y="5418138"/>
          <p14:tracePt t="56402" x="3424238" y="5475288"/>
          <p14:tracePt t="56419" x="3359150" y="5540375"/>
          <p14:tracePt t="56436" x="3278188" y="5605463"/>
          <p14:tracePt t="56453" x="3244850" y="5637213"/>
          <p14:tracePt t="56468" x="3228975" y="5654675"/>
          <p14:tracePt t="56485" x="3213100" y="5686425"/>
          <p14:tracePt t="56502" x="3205163" y="5710238"/>
          <p14:tracePt t="56519" x="3197225" y="5727700"/>
          <p14:tracePt t="56536" x="3197225" y="5743575"/>
          <p14:tracePt t="56553" x="3187700" y="5759450"/>
          <p14:tracePt t="56568" x="3187700" y="5767388"/>
          <p14:tracePt t="56586" x="3187700" y="5775325"/>
          <p14:tracePt t="56602" x="3187700" y="5792788"/>
          <p14:tracePt t="56618" x="3197225" y="5808663"/>
          <p14:tracePt t="56635" x="3205163" y="5824538"/>
          <p14:tracePt t="56652" x="3213100" y="5849938"/>
          <p14:tracePt t="56669" x="3228975" y="5865813"/>
          <p14:tracePt t="56686" x="3244850" y="5889625"/>
          <p14:tracePt t="56702" x="3244850" y="5897563"/>
          <p14:tracePt t="56718" x="3244850" y="5905500"/>
          <p14:tracePt t="56736" x="3244850" y="5922963"/>
          <p14:tracePt t="56737" x="3244850" y="5930900"/>
          <p14:tracePt t="56752" x="3244850" y="5938838"/>
          <p14:tracePt t="56768" x="3244850" y="5962650"/>
          <p14:tracePt t="56785" x="3236913" y="5970588"/>
          <p14:tracePt t="56802" x="3228975" y="5988050"/>
          <p14:tracePt t="56819" x="3187700" y="6003925"/>
          <p14:tracePt t="56835" x="3132138" y="6003925"/>
          <p14:tracePt t="56852" x="3033713" y="6003925"/>
          <p14:tracePt t="56868" x="2968625" y="6003925"/>
          <p14:tracePt t="56886" x="2903538" y="6003925"/>
          <p14:tracePt t="56902" x="2854325" y="6003925"/>
          <p14:tracePt t="56919" x="2773363" y="5988050"/>
          <p14:tracePt t="56935" x="2708275" y="5980113"/>
          <p14:tracePt t="56953" x="2635250" y="5970588"/>
          <p14:tracePt t="56955" x="2593975" y="5962650"/>
          <p14:tracePt t="56968" x="2520950" y="5954713"/>
          <p14:tracePt t="56969" x="2447925" y="5938838"/>
          <p14:tracePt t="56985" x="2366963" y="5922963"/>
          <p14:tracePt t="57003" x="2179638" y="5865813"/>
          <p14:tracePt t="57018" x="2090738" y="5832475"/>
          <p14:tracePt t="57020" x="2017713" y="5808663"/>
          <p14:tracePt t="57035" x="1968500" y="5792788"/>
          <p14:tracePt t="57052" x="1846263" y="5719763"/>
          <p14:tracePt t="57069" x="1731963" y="5678488"/>
          <p14:tracePt t="57102" x="1716088" y="5670550"/>
          <p14:tracePt t="57118" x="1708150" y="5670550"/>
          <p14:tracePt t="57120" x="1700213" y="5678488"/>
          <p14:tracePt t="57135" x="1692275" y="5710238"/>
          <p14:tracePt t="57152" x="1666875" y="5767388"/>
          <p14:tracePt t="57168" x="1651000" y="5832475"/>
          <p14:tracePt t="57185" x="1651000" y="5938838"/>
          <p14:tracePt t="57203" x="1716088" y="6134100"/>
          <p14:tracePt t="57203" x="1757363" y="6207125"/>
          <p14:tracePt t="57219" x="1846263" y="6305550"/>
          <p14:tracePt t="57236" x="1911350" y="6345238"/>
          <p14:tracePt t="57237" x="1960563" y="6370638"/>
          <p14:tracePt t="57252" x="2025650" y="6378575"/>
          <p14:tracePt t="57269" x="2212975" y="6370638"/>
          <p14:tracePt t="57286" x="2359025" y="6337300"/>
          <p14:tracePt t="57303" x="2554288" y="6305550"/>
          <p14:tracePt t="57318" x="2789238" y="6264275"/>
          <p14:tracePt t="57336" x="2992438" y="6223000"/>
          <p14:tracePt t="57352" x="3140075" y="6183313"/>
          <p14:tracePt t="57368" x="3317875" y="6142038"/>
          <p14:tracePt t="57385" x="3521075" y="6076950"/>
          <p14:tracePt t="57402" x="3643313" y="6053138"/>
          <p14:tracePt t="57419" x="3692525" y="6045200"/>
          <p14:tracePt t="57435" x="3716338" y="6035675"/>
          <p14:tracePt t="57453" x="3716338" y="6027738"/>
          <p14:tracePt t="57710" x="3716338" y="6035675"/>
          <p14:tracePt t="57767" x="3716338" y="6045200"/>
          <p14:tracePt t="57801" x="3716338" y="6053138"/>
          <p14:tracePt t="57848" x="3716338" y="6061075"/>
          <p14:tracePt t="57859" x="3708400" y="6061075"/>
          <p14:tracePt t="57887" x="3708400" y="6069013"/>
          <p14:tracePt t="57998" x="3708400" y="6076950"/>
          <p14:tracePt t="58039" x="3708400" y="6084888"/>
          <p14:tracePt t="58051" x="3716338" y="6084888"/>
          <p14:tracePt t="58067" x="3725863" y="6092825"/>
          <p14:tracePt t="58083" x="3733800" y="6092825"/>
          <p14:tracePt t="58102" x="3741738" y="6100763"/>
          <p14:tracePt t="58118" x="3749675" y="6100763"/>
          <p14:tracePt t="58135" x="3757613" y="6100763"/>
          <p14:tracePt t="58153" x="3757613" y="6110288"/>
          <p14:tracePt t="58170" x="3773488" y="6110288"/>
          <p14:tracePt t="58186" x="3781425" y="6118225"/>
          <p14:tracePt t="58213" x="3790950" y="6118225"/>
          <p14:tracePt t="59041" x="3790950" y="6126163"/>
          <p14:tracePt t="59047" x="3798888" y="6126163"/>
          <p14:tracePt t="59053" x="3798888" y="6134100"/>
          <p14:tracePt t="59069" x="3806825" y="6134100"/>
          <p14:tracePt t="59086" x="3814763" y="6134100"/>
          <p14:tracePt t="59102" x="3822700" y="6142038"/>
          <p14:tracePt t="59149" x="3830638" y="6142038"/>
          <p14:tracePt t="59254" x="3838575" y="6142038"/>
          <p14:tracePt t="59261" x="3838575" y="6149975"/>
          <p14:tracePt t="59281" x="3846513" y="6149975"/>
          <p14:tracePt t="59302" x="3854450" y="6149975"/>
          <p14:tracePt t="59318" x="3854450" y="6157913"/>
          <p14:tracePt t="59335" x="3863975" y="6165850"/>
          <p14:tracePt t="59352" x="3871913" y="6165850"/>
          <p14:tracePt t="59369" x="3887788" y="6165850"/>
          <p14:tracePt t="59385" x="3895725" y="6175375"/>
          <p14:tracePt t="59402" x="3903663" y="6175375"/>
          <p14:tracePt t="59734" x="3911600" y="6175375"/>
          <p14:tracePt t="59759" x="3919538" y="6175375"/>
          <p14:tracePt t="59775" x="3929063" y="6175375"/>
          <p14:tracePt t="59791" x="3937000" y="6175375"/>
          <p14:tracePt t="59807" x="3944938" y="6175375"/>
          <p14:tracePt t="59836" x="3952875" y="6175375"/>
          <p14:tracePt t="59855" x="3960813" y="6175375"/>
          <p14:tracePt t="59870" x="3960813" y="6183313"/>
          <p14:tracePt t="59885" x="3968750" y="6183313"/>
          <p14:tracePt t="59902" x="3994150" y="6183313"/>
          <p14:tracePt t="59918" x="4017963" y="6183313"/>
          <p14:tracePt t="59935" x="4041775" y="6191250"/>
          <p14:tracePt t="59952" x="4059238" y="6191250"/>
          <p14:tracePt t="59968" x="4059238" y="6199188"/>
          <p14:tracePt t="59985" x="4067175" y="6199188"/>
          <p14:tracePt t="60107" x="4067175" y="6183313"/>
          <p14:tracePt t="60115" x="4059238" y="6183313"/>
          <p14:tracePt t="60123" x="4059238" y="6175375"/>
          <p14:tracePt t="60135" x="4041775" y="6175375"/>
          <p14:tracePt t="60152" x="4033838" y="6157913"/>
          <p14:tracePt t="60168" x="4025900" y="6149975"/>
          <p14:tracePt t="60193" x="4017963" y="6149975"/>
          <p14:tracePt t="60202" x="4017963" y="6142038"/>
          <p14:tracePt t="60235" x="4017963" y="6134100"/>
          <p14:tracePt t="60252" x="4010025" y="6134100"/>
          <p14:tracePt t="60269" x="4010025" y="6126163"/>
          <p14:tracePt t="60286" x="4002088" y="6126163"/>
          <p14:tracePt t="60319" x="3994150" y="6126163"/>
          <p14:tracePt t="60327" x="3984625" y="6118225"/>
          <p14:tracePt t="60336" x="3976688" y="6110288"/>
          <p14:tracePt t="60352" x="3944938" y="6100763"/>
          <p14:tracePt t="60368" x="3895725" y="6092825"/>
          <p14:tracePt t="60385" x="3863975" y="6084888"/>
          <p14:tracePt t="60402" x="3838575" y="6084888"/>
          <p14:tracePt t="60419" x="3814763" y="6084888"/>
          <p14:tracePt t="60437" x="3790950" y="6084888"/>
          <p14:tracePt t="60437" x="3773488" y="6084888"/>
          <p14:tracePt t="60453" x="3757613" y="6084888"/>
          <p14:tracePt t="60454" x="3733800" y="6084888"/>
          <p14:tracePt t="60469" x="3692525" y="6084888"/>
          <p14:tracePt t="60485" x="3651250" y="6084888"/>
          <p14:tracePt t="60503" x="3603625" y="6084888"/>
          <p14:tracePt t="60518" x="3570288" y="6084888"/>
          <p14:tracePt t="60536" x="3538538" y="6092825"/>
          <p14:tracePt t="60552" x="3513138" y="6100763"/>
          <p14:tracePt t="60568" x="3481388" y="6118225"/>
          <p14:tracePt t="60571" x="3455988" y="6118225"/>
          <p14:tracePt t="60587" x="3440113" y="6126163"/>
          <p14:tracePt t="60602" x="3424238" y="6134100"/>
          <p14:tracePt t="60619" x="3416300" y="6134100"/>
          <p14:tracePt t="60745" x="3432175" y="6134100"/>
          <p14:tracePt t="60751" x="3440113" y="6134100"/>
          <p14:tracePt t="60768" x="3473450" y="6134100"/>
          <p14:tracePt t="60785" x="3505200" y="6134100"/>
          <p14:tracePt t="60802" x="3530600" y="6134100"/>
          <p14:tracePt t="60818" x="3546475" y="6134100"/>
          <p14:tracePt t="60835" x="3578225" y="6134100"/>
          <p14:tracePt t="60852" x="3619500" y="6134100"/>
          <p14:tracePt t="60869" x="3651250" y="6126163"/>
          <p14:tracePt t="60870" x="3684588" y="6126163"/>
          <p14:tracePt t="60886" x="3725863" y="6118225"/>
          <p14:tracePt t="60903" x="3757613" y="6118225"/>
          <p14:tracePt t="60919" x="3790950" y="6110288"/>
          <p14:tracePt t="60936" x="3822700" y="6100763"/>
          <p14:tracePt t="60952" x="3879850" y="6092825"/>
          <p14:tracePt t="60968" x="3937000" y="6092825"/>
          <p14:tracePt t="60985" x="4002088" y="6092825"/>
          <p14:tracePt t="61002" x="4075113" y="6092825"/>
          <p14:tracePt t="61019" x="4156075" y="6092825"/>
          <p14:tracePt t="61035" x="4213225" y="6084888"/>
          <p14:tracePt t="61052" x="4262438" y="6084888"/>
          <p14:tracePt t="61069" x="4319588" y="6076950"/>
          <p14:tracePt t="61085" x="4343400" y="6069013"/>
          <p14:tracePt t="61102" x="4367213" y="6069013"/>
          <p14:tracePt t="61118" x="4400550" y="6061075"/>
          <p14:tracePt t="61135" x="4440238" y="6053138"/>
          <p14:tracePt t="61152" x="4489450" y="6045200"/>
          <p14:tracePt t="61169" x="4505325" y="6045200"/>
          <p14:tracePt t="61185" x="4546600" y="6035675"/>
          <p14:tracePt t="61202" x="4578350" y="6027738"/>
          <p14:tracePt t="61219" x="4603750" y="6027738"/>
          <p14:tracePt t="61235" x="4619625" y="6027738"/>
          <p14:tracePt t="61252" x="4627563" y="6019800"/>
          <p14:tracePt t="61269" x="4652963" y="6011863"/>
          <p14:tracePt t="61285" x="4668838" y="6011863"/>
          <p14:tracePt t="61321" x="4676775" y="6011863"/>
          <p14:tracePt t="61490" x="4660900" y="6003925"/>
          <p14:tracePt t="61496" x="4627563" y="6003925"/>
          <p14:tracePt t="61519" x="4513263" y="5988050"/>
          <p14:tracePt t="61536" x="4367213" y="5970588"/>
          <p14:tracePt t="61552" x="4098925" y="5962650"/>
          <p14:tracePt t="61569" x="3846513" y="5946775"/>
          <p14:tracePt t="61585" x="3603625" y="5946775"/>
          <p14:tracePt t="61603" x="3317875" y="5938838"/>
          <p14:tracePt t="61619" x="3106738" y="5938838"/>
          <p14:tracePt t="61636" x="2903538" y="5922963"/>
          <p14:tracePt t="61652" x="2716213" y="5915025"/>
          <p14:tracePt t="61668" x="2520950" y="5905500"/>
          <p14:tracePt t="61685" x="2268538" y="5905500"/>
          <p14:tracePt t="61703" x="2098675" y="5905500"/>
          <p14:tracePt t="61719" x="1846263" y="5905500"/>
          <p14:tracePt t="61735" x="1674813" y="5915025"/>
          <p14:tracePt t="61752" x="1536700" y="5930900"/>
          <p14:tracePt t="61768" x="1382713" y="5954713"/>
          <p14:tracePt t="61785" x="1220788" y="5980113"/>
          <p14:tracePt t="61802" x="1065213" y="6003925"/>
          <p14:tracePt t="61803" x="1016000" y="6011863"/>
          <p14:tracePt t="61818" x="942975" y="6019800"/>
          <p14:tracePt t="61836" x="838200" y="6045200"/>
          <p14:tracePt t="61852" x="739775" y="6061075"/>
          <p14:tracePt t="61870" x="593725" y="6084888"/>
          <p14:tracePt t="61872" x="561975" y="6092825"/>
          <p14:tracePt t="61887" x="487363" y="6100763"/>
          <p14:tracePt t="61902" x="455613" y="6110288"/>
          <p14:tracePt t="61903" x="406400" y="6126163"/>
          <p14:tracePt t="61919" x="366713" y="6142038"/>
          <p14:tracePt t="61935" x="325438" y="6157913"/>
          <p14:tracePt t="61952" x="268288" y="6183313"/>
          <p14:tracePt t="61969" x="244475" y="6199188"/>
          <p14:tracePt t="61985" x="236538" y="6207125"/>
          <p14:tracePt t="62003" x="227013" y="6215063"/>
          <p14:tracePt t="62018" x="219075" y="6215063"/>
          <p14:tracePt t="62037" x="219075" y="6230938"/>
          <p14:tracePt t="62055" x="227013" y="6240463"/>
          <p14:tracePt t="62071" x="236538" y="6248400"/>
          <p14:tracePt t="62085" x="252413" y="6248400"/>
          <p14:tracePt t="62086" x="260350" y="6256338"/>
          <p14:tracePt t="62103" x="292100" y="6256338"/>
          <p14:tracePt t="62118" x="317500" y="6264275"/>
          <p14:tracePt t="62135" x="341313" y="6264275"/>
          <p14:tracePt t="62152" x="414338" y="6272213"/>
          <p14:tracePt t="62170" x="471488" y="6272213"/>
          <p14:tracePt t="62185" x="544513" y="6272213"/>
          <p14:tracePt t="62202" x="609600" y="6272213"/>
          <p14:tracePt t="62220" x="715963" y="6272213"/>
          <p14:tracePt t="62236" x="788988" y="6272213"/>
          <p14:tracePt t="62252" x="838200" y="6272213"/>
          <p14:tracePt t="62268" x="895350" y="6272213"/>
          <p14:tracePt t="62285" x="968375" y="6272213"/>
          <p14:tracePt t="62302" x="1025525" y="6272213"/>
          <p14:tracePt t="62318" x="1090613" y="6272213"/>
          <p14:tracePt t="62335" x="1122363" y="6272213"/>
          <p14:tracePt t="62352" x="1155700" y="6272213"/>
          <p14:tracePt t="62369" x="1187450" y="6272213"/>
          <p14:tracePt t="62370" x="1211263" y="6272213"/>
          <p14:tracePt t="62385" x="1236663" y="6272213"/>
          <p14:tracePt t="62386" x="1260475" y="6272213"/>
          <p14:tracePt t="62402" x="1325563" y="6272213"/>
          <p14:tracePt t="62419" x="1390650" y="6272213"/>
          <p14:tracePt t="62435" x="1423988" y="6272213"/>
          <p14:tracePt t="62452" x="1455738" y="6272213"/>
          <p14:tracePt t="62468" x="1463675" y="6272213"/>
          <p14:tracePt t="62485" x="1497013" y="6264275"/>
          <p14:tracePt t="62503" x="1544638" y="6264275"/>
          <p14:tracePt t="62518" x="1570038" y="6264275"/>
          <p14:tracePt t="62535" x="1577975" y="6264275"/>
          <p14:tracePt t="62553" x="1593850" y="6256338"/>
          <p14:tracePt t="62569" x="1601788" y="6256338"/>
          <p14:tracePt t="62585" x="1609725" y="6256338"/>
          <p14:tracePt t="62602" x="1627188" y="6256338"/>
          <p14:tracePt t="62618" x="1643063" y="6256338"/>
          <p14:tracePt t="62619" x="1651000" y="6256338"/>
          <p14:tracePt t="62636" x="1666875" y="6256338"/>
          <p14:tracePt t="62652" x="1674813" y="6248400"/>
          <p14:tracePt t="62669" x="1692275" y="6248400"/>
          <p14:tracePt t="62686" x="1708150" y="6248400"/>
          <p14:tracePt t="62704" x="1731963" y="6248400"/>
          <p14:tracePt t="62718" x="1757363" y="6248400"/>
          <p14:tracePt t="62735" x="1781175" y="6240463"/>
          <p14:tracePt t="62752" x="1797050" y="6240463"/>
          <p14:tracePt t="62768" x="1804988" y="6240463"/>
          <p14:tracePt t="62793" x="1814513" y="6240463"/>
          <p14:tracePt t="62801" x="1822450" y="6240463"/>
          <p14:tracePt t="62818" x="1830388" y="6240463"/>
          <p14:tracePt t="62835" x="1846263" y="6240463"/>
          <p14:tracePt t="62859" x="1862138" y="6240463"/>
          <p14:tracePt t="62871" x="1870075" y="6240463"/>
          <p14:tracePt t="62885" x="1879600" y="6240463"/>
          <p14:tracePt t="62919" x="1887538" y="6240463"/>
          <p14:tracePt t="62947" x="1895475" y="6240463"/>
          <p14:tracePt t="62963" x="1903413" y="6240463"/>
          <p14:tracePt t="62987" x="1919288" y="6240463"/>
          <p14:tracePt t="63003" x="1935163" y="6240463"/>
          <p14:tracePt t="63018" x="1943100" y="6240463"/>
          <p14:tracePt t="63036" x="1952625" y="6240463"/>
          <p14:tracePt t="63037" x="1960563" y="6240463"/>
          <p14:tracePt t="63052" x="1984375" y="6240463"/>
          <p14:tracePt t="63069" x="1992313" y="6240463"/>
          <p14:tracePt t="63085" x="2008188" y="6240463"/>
          <p14:tracePt t="63102" x="2033588" y="6240463"/>
          <p14:tracePt t="63118" x="2041525" y="6240463"/>
          <p14:tracePt t="63135" x="2057400" y="6240463"/>
          <p14:tracePt t="63152" x="2082800" y="6240463"/>
          <p14:tracePt t="63170" x="2114550" y="6240463"/>
          <p14:tracePt t="63187" x="2138363" y="6240463"/>
          <p14:tracePt t="63203" x="2155825" y="6248400"/>
          <p14:tracePt t="63218" x="2195513" y="6256338"/>
          <p14:tracePt t="63236" x="2220913" y="6264275"/>
          <p14:tracePt t="63252" x="2244725" y="6264275"/>
          <p14:tracePt t="63269" x="2268538" y="6272213"/>
          <p14:tracePt t="63285" x="2293938" y="6272213"/>
          <p14:tracePt t="63302" x="2317750" y="6280150"/>
          <p14:tracePt t="63320" x="2333625" y="6280150"/>
          <p14:tracePt t="63321" x="2343150" y="6280150"/>
          <p14:tracePt t="63335" x="2351088" y="6280150"/>
          <p14:tracePt t="63352" x="2366963" y="6288088"/>
          <p14:tracePt t="63369" x="2416175" y="6296025"/>
          <p14:tracePt t="63386" x="2439988" y="6296025"/>
          <p14:tracePt t="63402" x="2447925" y="6296025"/>
          <p14:tracePt t="63420" x="2455863" y="6296025"/>
          <p14:tracePt t="63436" x="2473325" y="6296025"/>
          <p14:tracePt t="63452" x="2489200" y="6305550"/>
          <p14:tracePt t="63469" x="2505075" y="6305550"/>
          <p14:tracePt t="63486" x="2520950" y="6305550"/>
          <p14:tracePt t="63503" x="2528888" y="6305550"/>
          <p14:tracePt t="63504" x="2538413" y="6305550"/>
          <p14:tracePt t="63519" x="2546350" y="6305550"/>
          <p14:tracePt t="63536" x="2562225" y="6305550"/>
          <p14:tracePt t="63552" x="2578100" y="6305550"/>
          <p14:tracePt t="63586" x="2586038" y="6305550"/>
          <p14:tracePt t="63601" x="2601913" y="6305550"/>
          <p14:tracePt t="63619" x="2619375" y="6305550"/>
          <p14:tracePt t="63636" x="2635250" y="6305550"/>
          <p14:tracePt t="63652" x="2643188" y="6305550"/>
          <p14:tracePt t="63668" x="2651125" y="6305550"/>
          <p14:tracePt t="63686" x="2659063" y="6305550"/>
          <p14:tracePt t="63702" x="2667000" y="6305550"/>
          <p14:tracePt t="63727" x="2676525" y="6305550"/>
          <p14:tracePt t="63759" x="2684463" y="6305550"/>
          <p14:tracePt t="63772" x="2692400" y="6305550"/>
          <p14:tracePt t="63803" x="2700338" y="6305550"/>
          <p14:tracePt t="63831" x="2708275" y="6305550"/>
          <p14:tracePt t="63859" x="2716213" y="6305550"/>
          <p14:tracePt t="63887" x="2724150" y="6305550"/>
          <p14:tracePt t="63956" x="2732088" y="6305550"/>
          <p14:tracePt t="64009" x="2741613" y="6305550"/>
          <p14:tracePt t="64041" x="2749550" y="6305550"/>
          <p14:tracePt t="64049" x="2757488" y="6305550"/>
          <p14:tracePt t="64057" x="2765425" y="6305550"/>
          <p14:tracePt t="64073" x="2773363" y="6305550"/>
          <p14:tracePt t="64089" x="2789238" y="6305550"/>
          <p14:tracePt t="64102" x="2797175" y="6305550"/>
          <p14:tracePt t="64120" x="2822575" y="6305550"/>
          <p14:tracePt t="64121" x="2846388" y="6305550"/>
          <p14:tracePt t="64135" x="2862263" y="6305550"/>
          <p14:tracePt t="64152" x="2919413" y="6305550"/>
          <p14:tracePt t="64168" x="2952750" y="6313488"/>
          <p14:tracePt t="64186" x="2968625" y="6313488"/>
          <p14:tracePt t="64202" x="2976563" y="6321425"/>
          <p14:tracePt t="64218" x="2984500" y="6321425"/>
          <p14:tracePt t="64236" x="3017838" y="6321425"/>
          <p14:tracePt t="64252" x="3041650" y="6329363"/>
          <p14:tracePt t="64268" x="3067050" y="6329363"/>
          <p14:tracePt t="64285" x="3082925" y="6329363"/>
          <p14:tracePt t="64302" x="3106738" y="6337300"/>
          <p14:tracePt t="64318" x="3114675" y="6337300"/>
          <p14:tracePt t="64335" x="3122613" y="6337300"/>
          <p14:tracePt t="64352" x="3132138" y="6337300"/>
          <p14:tracePt t="64369" x="3140075" y="6337300"/>
          <p14:tracePt t="64389" x="3148013" y="6337300"/>
          <p14:tracePt t="64405" x="3155950" y="6337300"/>
          <p14:tracePt t="64461" x="3163888" y="6337300"/>
          <p14:tracePt t="64498" x="3155950" y="6329363"/>
          <p14:tracePt t="64519" x="3106738" y="6329363"/>
          <p14:tracePt t="64535" x="3009900" y="6378575"/>
          <p14:tracePt t="64714" x="3001963" y="6370638"/>
          <p14:tracePt t="64721" x="2992438" y="6353175"/>
          <p14:tracePt t="64745" x="2992438" y="6345238"/>
          <p14:tracePt t="64762" x="3001963" y="6345238"/>
          <p14:tracePt t="64769" x="3017838" y="6345238"/>
          <p14:tracePt t="64785" x="3067050" y="6345238"/>
          <p14:tracePt t="64802" x="3155950" y="6345238"/>
          <p14:tracePt t="64819" x="3270250" y="6337300"/>
          <p14:tracePt t="64835" x="3408363" y="6321425"/>
          <p14:tracePt t="64852" x="3651250" y="6313488"/>
          <p14:tracePt t="64868" x="3822700" y="6313488"/>
          <p14:tracePt t="64885" x="4049713" y="6305550"/>
          <p14:tracePt t="64902" x="4179888" y="6305550"/>
          <p14:tracePt t="64920" x="4319588" y="6305550"/>
          <p14:tracePt t="64935" x="4384675" y="6305550"/>
          <p14:tracePt t="64936" x="4416425" y="6305550"/>
          <p14:tracePt t="64952" x="4570413" y="6313488"/>
          <p14:tracePt t="64969" x="4643438" y="6313488"/>
          <p14:tracePt t="64985" x="4692650" y="6313488"/>
          <p14:tracePt t="65002" x="4708525" y="6313488"/>
          <p14:tracePt t="65031" x="4718050" y="6313488"/>
          <p14:tracePt t="65052" x="4718050" y="6288088"/>
          <p14:tracePt t="65071" x="4733925" y="6248400"/>
          <p14:tracePt t="65087" x="4733925" y="6215063"/>
          <p14:tracePt t="65102" x="4733925" y="6175375"/>
          <p14:tracePt t="65119" x="4733925" y="6134100"/>
          <p14:tracePt t="65136" x="4725988" y="6110288"/>
          <p14:tracePt t="65152" x="4725988" y="6084888"/>
          <p14:tracePt t="65169" x="4708525" y="6061075"/>
          <p14:tracePt t="65185" x="4676775" y="6027738"/>
          <p14:tracePt t="65203" x="4627563" y="5980113"/>
          <p14:tracePt t="65219" x="4538663" y="5922963"/>
          <p14:tracePt t="65236" x="4392613" y="5865813"/>
          <p14:tracePt t="65252" x="4229100" y="5832475"/>
          <p14:tracePt t="65268" x="4114800" y="5824538"/>
          <p14:tracePt t="65286" x="3960813" y="5808663"/>
          <p14:tracePt t="65302" x="3871913" y="5800725"/>
          <p14:tracePt t="65319" x="3765550" y="5800725"/>
          <p14:tracePt t="65335" x="3668713" y="5800725"/>
          <p14:tracePt t="65352" x="3595688" y="5800725"/>
          <p14:tracePt t="65370" x="3530600" y="5808663"/>
          <p14:tracePt t="65385" x="3481388" y="5832475"/>
          <p14:tracePt t="65402" x="3440113" y="5857875"/>
          <p14:tracePt t="65418" x="3408363" y="5881688"/>
          <p14:tracePt t="65435" x="3408363" y="5930900"/>
          <p14:tracePt t="65452" x="3424238" y="5970588"/>
          <p14:tracePt t="65468" x="3521075" y="6045200"/>
          <p14:tracePt t="65485" x="3708400" y="6100763"/>
          <p14:tracePt t="65502" x="3911600" y="6118225"/>
          <p14:tracePt t="65503" x="4059238" y="6118225"/>
          <p14:tracePt t="65519" x="4156075" y="6118225"/>
          <p14:tracePt t="65519" x="4221163" y="6118225"/>
          <p14:tracePt t="65536" x="4432300" y="6076950"/>
          <p14:tracePt t="65552" x="4505325" y="6061075"/>
          <p14:tracePt t="65569" x="4692650" y="5980113"/>
          <p14:tracePt t="65585" x="4749800" y="5946775"/>
          <p14:tracePt t="65602" x="4791075" y="5922963"/>
          <p14:tracePt t="65618" x="4806950" y="5897563"/>
          <p14:tracePt t="65635" x="4806950" y="5881688"/>
          <p14:tracePt t="65652" x="4806950" y="5840413"/>
          <p14:tracePt t="65668" x="4799013" y="5808663"/>
          <p14:tracePt t="65685" x="4718050" y="5735638"/>
          <p14:tracePt t="65702" x="4668838" y="5702300"/>
          <p14:tracePt t="65720" x="4530725" y="5654675"/>
          <p14:tracePt t="65721" x="4457700" y="5637213"/>
          <p14:tracePt t="65735" x="4375150" y="5605463"/>
          <p14:tracePt t="65752" x="4171950" y="5572125"/>
          <p14:tracePt t="65768" x="4010025" y="5540375"/>
          <p14:tracePt t="65785" x="3895725" y="5532438"/>
          <p14:tracePt t="65817" x="3830638" y="5524500"/>
          <p14:tracePt t="65827" x="3489325" y="5532438"/>
          <p14:tracePt t="65852" x="3343275" y="5564188"/>
          <p14:tracePt t="65869" x="3228975" y="5605463"/>
          <p14:tracePt t="65885" x="3163888" y="5637213"/>
          <p14:tracePt t="65903" x="3057525" y="5694363"/>
          <p14:tracePt t="65918" x="3033713" y="5710238"/>
          <p14:tracePt t="65937" x="3017838" y="5743575"/>
          <p14:tracePt t="65952" x="3017838" y="5784850"/>
          <p14:tracePt t="65969" x="3033713" y="5824538"/>
          <p14:tracePt t="65985" x="3114675" y="5865813"/>
          <p14:tracePt t="66003" x="3252788" y="5915025"/>
          <p14:tracePt t="66018" x="3317875" y="5930900"/>
          <p14:tracePt t="66036" x="3838575" y="5970588"/>
          <p14:tracePt t="66052" x="4179888" y="5988050"/>
          <p14:tracePt t="66068" x="4384675" y="5988050"/>
          <p14:tracePt t="66085" x="4603750" y="5988050"/>
          <p14:tracePt t="66102" x="4838700" y="5980113"/>
          <p14:tracePt t="66119" x="4978400" y="5962650"/>
          <p14:tracePt t="66135" x="5124450" y="5930900"/>
          <p14:tracePt t="66152" x="5197475" y="5897563"/>
          <p14:tracePt t="66168" x="5254625" y="5865813"/>
          <p14:tracePt t="66185" x="5270500" y="5849938"/>
          <p14:tracePt t="66202" x="5278438" y="5832475"/>
          <p14:tracePt t="66219" x="5278438" y="5816600"/>
          <p14:tracePt t="66236" x="5278438" y="5800725"/>
          <p14:tracePt t="66253" x="5278438" y="5767388"/>
          <p14:tracePt t="66268" x="5254625" y="5727700"/>
          <p14:tracePt t="66285" x="5075238" y="5621338"/>
          <p14:tracePt t="66302" x="4986338" y="5589588"/>
          <p14:tracePt t="66319" x="4749800" y="5514975"/>
          <p14:tracePt t="66335" x="4546600" y="5459413"/>
          <p14:tracePt t="66353" x="4416425" y="5434013"/>
          <p14:tracePt t="66370" x="4327525" y="5426075"/>
          <p14:tracePt t="66371" x="4278313" y="5426075"/>
          <p14:tracePt t="66402" x="4213225" y="5426075"/>
          <p14:tracePt t="66468" x="4033838" y="5426075"/>
          <p14:tracePt t="66475" x="2789238" y="5654675"/>
          <p14:tracePt t="66485" x="2765425" y="5662613"/>
          <p14:tracePt t="66502" x="2676525" y="5686425"/>
          <p14:tracePt t="66519" x="2586038" y="5694363"/>
          <p14:tracePt t="66535" x="2554288" y="5702300"/>
          <p14:tracePt t="66552" x="2528888" y="5710238"/>
          <p14:tracePt t="66569" x="2520950" y="5710238"/>
          <p14:tracePt t="66585" x="2520950" y="5719763"/>
          <p14:tracePt t="66915" x="2528888" y="5719763"/>
          <p14:tracePt t="66923" x="2538413" y="5719763"/>
          <p14:tracePt t="66936" x="2546350" y="5719763"/>
          <p14:tracePt t="66952" x="2570163" y="5719763"/>
          <p14:tracePt t="66970" x="2601913" y="5727700"/>
          <p14:tracePt t="66985" x="2611438" y="5727700"/>
          <p14:tracePt t="67002" x="2659063" y="5743575"/>
          <p14:tracePt t="67018" x="2692400" y="5759450"/>
          <p14:tracePt t="67036" x="2749550" y="5767388"/>
          <p14:tracePt t="67052" x="2797175" y="5784850"/>
          <p14:tracePt t="67068" x="2862263" y="5800725"/>
          <p14:tracePt t="67085" x="2919413" y="5800725"/>
          <p14:tracePt t="67102" x="3001963" y="5816600"/>
          <p14:tracePt t="67104" x="3033713" y="5816600"/>
          <p14:tracePt t="67118" x="3074988" y="5824538"/>
          <p14:tracePt t="67119" x="3132138" y="5832475"/>
          <p14:tracePt t="67135" x="3236913" y="5849938"/>
          <p14:tracePt t="67152" x="3359150" y="5865813"/>
          <p14:tracePt t="67168" x="3440113" y="5873750"/>
          <p14:tracePt t="67185" x="3521075" y="5881688"/>
          <p14:tracePt t="67202" x="3611563" y="5889625"/>
          <p14:tracePt t="67219" x="3716338" y="5889625"/>
          <p14:tracePt t="67235" x="3838575" y="5889625"/>
          <p14:tracePt t="67253" x="3976688" y="5889625"/>
          <p14:tracePt t="67268" x="4059238" y="5889625"/>
          <p14:tracePt t="67287" x="4124325" y="5889625"/>
          <p14:tracePt t="67302" x="4164013" y="5889625"/>
          <p14:tracePt t="67321" x="4213225" y="5889625"/>
          <p14:tracePt t="67335" x="4262438" y="5889625"/>
          <p14:tracePt t="67352" x="4319588" y="5889625"/>
          <p14:tracePt t="67354" x="4343400" y="5889625"/>
          <p14:tracePt t="67370" x="4416425" y="5889625"/>
          <p14:tracePt t="67385" x="4457700" y="5889625"/>
          <p14:tracePt t="67386" x="4473575" y="5889625"/>
          <p14:tracePt t="67402" x="4505325" y="5881688"/>
          <p14:tracePt t="67418" x="4522788" y="5881688"/>
          <p14:tracePt t="67435" x="4538663" y="5881688"/>
          <p14:tracePt t="67452" x="4562475" y="5873750"/>
          <p14:tracePt t="67468" x="4578350" y="5865813"/>
          <p14:tracePt t="67485" x="4587875" y="5857875"/>
          <p14:tracePt t="67502" x="4595813" y="5857875"/>
          <p14:tracePt t="67519" x="4603750" y="5849938"/>
          <p14:tracePt t="67535" x="4603750" y="5840413"/>
          <p14:tracePt t="67552" x="4603750" y="5824538"/>
          <p14:tracePt t="67568" x="4570413" y="5808663"/>
          <p14:tracePt t="67585" x="4522788" y="5775325"/>
          <p14:tracePt t="67602" x="4400550" y="5727700"/>
          <p14:tracePt t="67619" x="4310063" y="5702300"/>
          <p14:tracePt t="67636" x="4221163" y="5670550"/>
          <p14:tracePt t="67653" x="4106863" y="5645150"/>
          <p14:tracePt t="67669" x="3937000" y="5613400"/>
          <p14:tracePt t="67685" x="3781425" y="5580063"/>
          <p14:tracePt t="67702" x="3684588" y="5580063"/>
          <p14:tracePt t="67720" x="3595688" y="5580063"/>
          <p14:tracePt t="67721" x="3562350" y="5580063"/>
          <p14:tracePt t="67735" x="3546475" y="5580063"/>
          <p14:tracePt t="67752" x="3505200" y="5589588"/>
          <p14:tracePt t="67769" x="3455988" y="5605463"/>
          <p14:tracePt t="67785" x="3432175" y="5613400"/>
          <p14:tracePt t="67802" x="3416300" y="5621338"/>
          <p14:tracePt t="67818" x="3408363" y="5629275"/>
          <p14:tracePt t="67835" x="3400425" y="5637213"/>
          <p14:tracePt t="67852" x="3390900" y="5654675"/>
          <p14:tracePt t="67869" x="3382963" y="5662613"/>
          <p14:tracePt t="67886" x="3375025" y="5702300"/>
          <p14:tracePt t="67887" x="3375025" y="5710238"/>
          <p14:tracePt t="67902" x="3375025" y="5727700"/>
          <p14:tracePt t="67919" x="3382963" y="5775325"/>
          <p14:tracePt t="67920" x="3400425" y="5792788"/>
          <p14:tracePt t="67935" x="3440113" y="5832475"/>
          <p14:tracePt t="67936" x="3481388" y="5857875"/>
          <p14:tracePt t="67952" x="3521075" y="5873750"/>
          <p14:tracePt t="67969" x="3716338" y="5930900"/>
          <p14:tracePt t="67986" x="3830638" y="5946775"/>
          <p14:tracePt t="68002" x="3919538" y="5946775"/>
          <p14:tracePt t="68019" x="4025900" y="5946775"/>
          <p14:tracePt t="68035" x="4098925" y="5946775"/>
          <p14:tracePt t="68053" x="4205288" y="5946775"/>
          <p14:tracePt t="68068" x="4294188" y="5946775"/>
          <p14:tracePt t="68085" x="4375150" y="5946775"/>
          <p14:tracePt t="68102" x="4440238" y="5946775"/>
          <p14:tracePt t="68121" x="4513263" y="5938838"/>
          <p14:tracePt t="68135" x="4619625" y="5922963"/>
          <p14:tracePt t="68152" x="4718050" y="5905500"/>
          <p14:tracePt t="68168" x="4806950" y="5897563"/>
          <p14:tracePt t="68185" x="4856163" y="5889625"/>
          <p14:tracePt t="68202" x="4895850" y="5873750"/>
          <p14:tracePt t="68219" x="4921250" y="5865813"/>
          <p14:tracePt t="68235" x="4929188" y="5857875"/>
          <p14:tracePt t="68252" x="4937125" y="5849938"/>
          <p14:tracePt t="68269" x="4937125" y="5840413"/>
          <p14:tracePt t="68297" x="4945063" y="5840413"/>
          <p14:tracePt t="68305" x="4945063" y="5832475"/>
          <p14:tracePt t="68335" x="4953000" y="5824538"/>
          <p14:tracePt t="68355" x="4960938" y="5824538"/>
          <p14:tracePt t="68368" x="4960938" y="5816600"/>
          <p14:tracePt t="68402" x="4960938" y="5808663"/>
          <p14:tracePt t="68419" x="4968875" y="5800725"/>
          <p14:tracePt t="72828" x="4978400" y="5784850"/>
          <p14:tracePt t="72837" x="4994275" y="5759450"/>
          <p14:tracePt t="72843" x="5002213" y="5710238"/>
          <p14:tracePt t="72852" x="5002213" y="5678488"/>
          <p14:tracePt t="72869" x="5018088" y="5629275"/>
          <p14:tracePt t="72885" x="5043488" y="5597525"/>
          <p14:tracePt t="72902" x="5099050" y="5548313"/>
          <p14:tracePt t="72918" x="5164138" y="5449888"/>
          <p14:tracePt t="72936" x="5254625" y="5303838"/>
          <p14:tracePt t="72951" x="5319713" y="5116513"/>
          <p14:tracePt t="72968" x="5376863" y="4840288"/>
          <p14:tracePt t="72969" x="5408613" y="4710113"/>
          <p14:tracePt t="72985" x="5441950" y="4441825"/>
          <p14:tracePt t="73002" x="5481638" y="4189413"/>
          <p14:tracePt t="73019" x="5514975" y="3962400"/>
          <p14:tracePt t="73036" x="5546725" y="3840163"/>
          <p14:tracePt t="73052" x="5562600" y="3790950"/>
          <p14:tracePt t="73068" x="5588000" y="3733800"/>
          <p14:tracePt t="73085" x="5637213" y="3629025"/>
          <p14:tracePt t="73102" x="5684838" y="3481388"/>
          <p14:tracePt t="73119" x="5757863" y="3270250"/>
          <p14:tracePt t="73135" x="5799138" y="3189288"/>
          <p14:tracePt t="73152" x="5872163" y="3108325"/>
          <p14:tracePt t="73168" x="5953125" y="3033713"/>
          <p14:tracePt t="73185" x="6018213" y="2960688"/>
          <p14:tracePt t="73203" x="6083300" y="2895600"/>
          <p14:tracePt t="73219" x="6156325" y="2765425"/>
          <p14:tracePt t="73236" x="6327775" y="2522538"/>
          <p14:tracePt t="73252" x="6434138" y="2424113"/>
          <p14:tracePt t="73269" x="6507163" y="2351088"/>
          <p14:tracePt t="73285" x="6580188" y="2301875"/>
          <p14:tracePt t="73302" x="6677025" y="2244725"/>
          <p14:tracePt t="73319" x="6799263" y="2163763"/>
          <p14:tracePt t="73336" x="6913563" y="2098675"/>
          <p14:tracePt t="73337" x="7002463" y="2058988"/>
          <p14:tracePt t="73352" x="7035800" y="2041525"/>
          <p14:tracePt t="73368" x="7132638" y="2001838"/>
          <p14:tracePt t="73387" x="7148513" y="1993900"/>
          <p14:tracePt t="73402" x="7165975" y="1976438"/>
          <p14:tracePt t="73419" x="7197725" y="1928813"/>
          <p14:tracePt t="73435" x="7231063" y="1854200"/>
          <p14:tracePt t="73452" x="7246938" y="1822450"/>
          <p14:tracePt t="73468" x="7270750" y="1757363"/>
          <p14:tracePt t="73485" x="7304088" y="1684338"/>
          <p14:tracePt t="73502" x="7312025" y="1643063"/>
          <p14:tracePt t="73518" x="7327900" y="1603375"/>
          <p14:tracePt t="73535" x="7343775" y="1554163"/>
          <p14:tracePt t="73552" x="7361238" y="1504950"/>
          <p14:tracePt t="73569" x="7377113" y="1447800"/>
          <p14:tracePt t="73585" x="7408863" y="1398588"/>
          <p14:tracePt t="73602" x="7434263" y="1366838"/>
          <p14:tracePt t="73619" x="7491413" y="1301750"/>
          <p14:tracePt t="73635" x="7572375" y="1244600"/>
          <p14:tracePt t="73652" x="7613650" y="1212850"/>
          <p14:tracePt t="73669" x="7669213" y="1187450"/>
          <p14:tracePt t="73671" x="7694613" y="1179513"/>
          <p14:tracePt t="73685" x="7718425" y="1171575"/>
          <p14:tracePt t="73703" x="7799388" y="1147763"/>
          <p14:tracePt t="73705" x="7840663" y="1130300"/>
          <p14:tracePt t="73720" x="7913688" y="1106488"/>
          <p14:tracePt t="73736" x="7978775" y="1090613"/>
          <p14:tracePt t="73752" x="8116888" y="1065213"/>
          <p14:tracePt t="73769" x="8197850" y="1049338"/>
          <p14:tracePt t="73785" x="8247063" y="1049338"/>
          <p14:tracePt t="73802" x="8272463" y="1049338"/>
          <p14:tracePt t="73818" x="8288338" y="1049338"/>
          <p14:tracePt t="73835" x="8312150" y="1049338"/>
          <p14:tracePt t="73852" x="8361363" y="1049338"/>
          <p14:tracePt t="73868" x="8426450" y="1049338"/>
          <p14:tracePt t="73885" x="8572500" y="1106488"/>
          <p14:tracePt t="73886" x="8653463" y="1147763"/>
          <p14:tracePt t="73902" x="8759825" y="1203325"/>
          <p14:tracePt t="73919" x="8882063" y="1285875"/>
          <p14:tracePt t="73935" x="8890000" y="1285875"/>
          <p14:tracePt t="74288" x="8890000" y="1277938"/>
          <p14:tracePt t="74312" x="8897938" y="1268413"/>
          <p14:tracePt t="74321" x="8905875" y="1268413"/>
          <p14:tracePt t="74327" x="8913813" y="1268413"/>
          <p14:tracePt t="74352" x="8939213" y="1260475"/>
          <p14:tracePt t="74368" x="8939213" y="1244600"/>
          <p14:tracePt t="74385" x="8939213" y="1212850"/>
          <p14:tracePt t="74402" x="8947150" y="1195388"/>
          <p14:tracePt t="74418" x="8955088" y="1187450"/>
          <p14:tracePt t="74435" x="8955088" y="1179513"/>
          <p14:tracePt t="74468" x="8955088" y="1171575"/>
          <p14:tracePt t="74485" x="8955088" y="1155700"/>
          <p14:tracePt t="74502" x="8955088" y="1147763"/>
          <p14:tracePt t="74518" x="8955088" y="1130300"/>
          <p14:tracePt t="74536" x="8955088" y="1098550"/>
          <p14:tracePt t="74552" x="8955088" y="1082675"/>
          <p14:tracePt t="74568" x="8955088" y="1073150"/>
          <p14:tracePt t="74586" x="8955088" y="1065213"/>
          <p14:tracePt t="74602" x="8955088" y="1057275"/>
          <p14:tracePt t="74631" x="8955088" y="1049338"/>
          <p14:tracePt t="74659" x="8955088" y="1041400"/>
          <p14:tracePt t="74681" x="8955088" y="1033463"/>
          <p14:tracePt t="74685" x="8955088" y="1025525"/>
          <p14:tracePt t="74702" x="8955088" y="1017588"/>
          <p14:tracePt t="74719" x="8955088" y="1008063"/>
          <p14:tracePt t="74752" x="8955088" y="1000125"/>
          <p14:tracePt t="74768" x="8955088" y="992188"/>
          <p14:tracePt t="74922" x="8947150" y="992188"/>
          <p14:tracePt t="74937" x="8939213" y="992188"/>
          <p14:tracePt t="74969" x="8931275" y="992188"/>
          <p14:tracePt t="75057" x="8921750" y="992188"/>
          <p14:tracePt t="75073" x="8913813" y="984250"/>
          <p14:tracePt t="75089" x="8897938" y="976313"/>
          <p14:tracePt t="75095" x="8890000" y="968375"/>
          <p14:tracePt t="75103" x="8882063" y="968375"/>
          <p14:tracePt t="75119" x="8874125" y="960438"/>
          <p14:tracePt t="75135" x="8856663" y="952500"/>
          <p14:tracePt t="75153" x="8848725" y="942975"/>
          <p14:tracePt t="75168" x="8832850" y="935038"/>
          <p14:tracePt t="75187" x="8809038" y="927100"/>
          <p14:tracePt t="75203" x="8775700" y="911225"/>
          <p14:tracePt t="75220" x="8710613" y="903288"/>
          <p14:tracePt t="75235" x="8678863" y="895350"/>
          <p14:tracePt t="75253" x="8653463" y="895350"/>
          <p14:tracePt t="75268" x="8645525" y="895350"/>
          <p14:tracePt t="75285" x="8637588" y="895350"/>
          <p14:tracePt t="75307" x="8629650" y="895350"/>
          <p14:tracePt t="75318" x="8621713" y="895350"/>
          <p14:tracePt t="75352" x="8613775" y="895350"/>
          <p14:tracePt t="75368" x="8605838" y="895350"/>
          <p14:tracePt t="75386" x="8596313" y="895350"/>
          <p14:tracePt t="75426" x="8588375" y="895350"/>
          <p14:tracePt t="75638" x="8580438" y="895350"/>
          <p14:tracePt t="75725" x="8580438" y="887413"/>
          <p14:tracePt t="75735" x="8588375" y="877888"/>
          <p14:tracePt t="75752" x="8605838" y="854075"/>
          <p14:tracePt t="75768" x="8613775" y="788988"/>
          <p14:tracePt t="75786" x="8613775" y="666750"/>
          <p14:tracePt t="75787" x="8613775" y="601663"/>
          <p14:tracePt t="75802" x="8596313" y="552450"/>
          <p14:tracePt t="75819" x="8548688" y="455613"/>
          <p14:tracePt t="75837" x="8499475" y="382588"/>
          <p14:tracePt t="75852" x="8442325" y="333375"/>
          <p14:tracePt t="75868" x="8369300" y="276225"/>
          <p14:tracePt t="75885" x="8223250" y="211138"/>
          <p14:tracePt t="75902" x="8116888" y="171450"/>
          <p14:tracePt t="75919" x="7897813" y="130175"/>
          <p14:tracePt t="75937" x="7864475" y="130175"/>
          <p14:tracePt t="75938" x="7783513" y="122238"/>
          <p14:tracePt t="75952" x="7710488" y="114300"/>
          <p14:tracePt t="75953" x="7621588" y="114300"/>
          <p14:tracePt t="75969" x="7539038" y="114300"/>
          <p14:tracePt t="75986" x="7296150" y="114300"/>
          <p14:tracePt t="76002" x="7116763" y="114300"/>
          <p14:tracePt t="76004" x="7010400" y="114300"/>
          <p14:tracePt t="76020" x="6921500" y="114300"/>
          <p14:tracePt t="76035" x="6759575" y="114300"/>
          <p14:tracePt t="76052" x="6653213" y="114300"/>
          <p14:tracePt t="76069" x="6538913" y="130175"/>
          <p14:tracePt t="76085" x="6424613" y="153988"/>
          <p14:tracePt t="76102" x="6262688" y="187325"/>
          <p14:tracePt t="76118" x="6124575" y="211138"/>
          <p14:tracePt t="76135" x="6051550" y="236538"/>
          <p14:tracePt t="76152" x="5953125" y="260350"/>
          <p14:tracePt t="76168" x="5895975" y="284163"/>
          <p14:tracePt t="76186" x="5856288" y="309563"/>
          <p14:tracePt t="76202" x="5807075" y="341313"/>
          <p14:tracePt t="76203" x="5791200" y="366713"/>
          <p14:tracePt t="76218" x="5783263" y="366713"/>
          <p14:tracePt t="76236" x="5767388" y="398463"/>
          <p14:tracePt t="76253" x="5767388" y="422275"/>
          <p14:tracePt t="76268" x="5767388" y="431800"/>
          <p14:tracePt t="76269" x="5767388" y="439738"/>
          <p14:tracePt t="76285" x="5767388" y="447675"/>
          <p14:tracePt t="76302" x="5767388" y="496888"/>
          <p14:tracePt t="76318" x="5775325" y="520700"/>
          <p14:tracePt t="76319" x="5791200" y="544513"/>
          <p14:tracePt t="76335" x="5856288" y="609600"/>
          <p14:tracePt t="76352" x="5880100" y="635000"/>
          <p14:tracePt t="76353" x="5913438" y="666750"/>
          <p14:tracePt t="76369" x="6043613" y="739775"/>
          <p14:tracePt t="76386" x="6189663" y="812800"/>
          <p14:tracePt t="76404" x="6335713" y="862013"/>
          <p14:tracePt t="76419" x="6481763" y="903288"/>
          <p14:tracePt t="76435" x="6588125" y="919163"/>
          <p14:tracePt t="76436" x="6677025" y="942975"/>
          <p14:tracePt t="76452" x="6824663" y="960438"/>
          <p14:tracePt t="76469" x="6921500" y="968375"/>
          <p14:tracePt t="76485" x="6986588" y="976313"/>
          <p14:tracePt t="76502" x="7067550" y="976313"/>
          <p14:tracePt t="76518" x="7132638" y="976313"/>
          <p14:tracePt t="76535" x="7270750" y="976313"/>
          <p14:tracePt t="76552" x="7392988" y="976313"/>
          <p14:tracePt t="76568" x="7556500" y="976313"/>
          <p14:tracePt t="76569" x="7613650" y="976313"/>
          <p14:tracePt t="76585" x="7661275" y="976313"/>
          <p14:tracePt t="76602" x="7816850" y="976313"/>
          <p14:tracePt t="76618" x="7929563" y="968375"/>
          <p14:tracePt t="76635" x="8035925" y="952500"/>
          <p14:tracePt t="76652" x="8116888" y="942975"/>
          <p14:tracePt t="76668" x="8181975" y="935038"/>
          <p14:tracePt t="76685" x="8223250" y="911225"/>
          <p14:tracePt t="76702" x="8288338" y="895350"/>
          <p14:tracePt t="76720" x="8385175" y="862013"/>
          <p14:tracePt t="76735" x="8426450" y="838200"/>
          <p14:tracePt t="76752" x="8466138" y="830263"/>
          <p14:tracePt t="76769" x="8491538" y="812800"/>
          <p14:tracePt t="76786" x="8499475" y="812800"/>
          <p14:tracePt t="76819" x="8499475" y="804863"/>
          <p14:tracePt t="76836" x="8491538" y="788988"/>
          <p14:tracePt t="76852" x="8442325" y="765175"/>
          <p14:tracePt t="76869" x="8345488" y="723900"/>
          <p14:tracePt t="76885" x="8255000" y="674688"/>
          <p14:tracePt t="76902" x="8124825" y="601663"/>
          <p14:tracePt t="76920" x="7962900" y="528638"/>
          <p14:tracePt t="76936" x="7791450" y="479425"/>
          <p14:tracePt t="76951" x="7613650" y="431800"/>
          <p14:tracePt t="76969" x="7499350" y="406400"/>
          <p14:tracePt t="76985" x="7361238" y="390525"/>
          <p14:tracePt t="77002" x="7278688" y="390525"/>
          <p14:tracePt t="77019" x="7158038" y="374650"/>
          <p14:tracePt t="77035" x="7027863" y="374650"/>
          <p14:tracePt t="77052" x="6905625" y="374650"/>
          <p14:tracePt t="77070" x="6750050" y="374650"/>
          <p14:tracePt t="77085" x="6677025" y="374650"/>
          <p14:tracePt t="77102" x="6572250" y="374650"/>
          <p14:tracePt t="77119" x="6481763" y="390525"/>
          <p14:tracePt t="77136" x="6392863" y="414338"/>
          <p14:tracePt t="77153" x="6343650" y="431800"/>
          <p14:tracePt t="77168" x="6311900" y="447675"/>
          <p14:tracePt t="77185" x="6286500" y="455613"/>
          <p14:tracePt t="77203" x="6246813" y="487363"/>
          <p14:tracePt t="77218" x="6230938" y="496888"/>
          <p14:tracePt t="77236" x="6221413" y="504825"/>
          <p14:tracePt t="77253" x="6221413" y="512763"/>
          <p14:tracePt t="77268" x="6221413" y="520700"/>
          <p14:tracePt t="77285" x="6213475" y="528638"/>
          <p14:tracePt t="77302" x="6205538" y="536575"/>
          <p14:tracePt t="77318" x="6197600" y="544513"/>
          <p14:tracePt t="77335" x="6197600" y="552450"/>
          <p14:tracePt t="77352" x="6197600" y="561975"/>
          <p14:tracePt t="77368" x="6197600" y="569913"/>
          <p14:tracePt t="77385" x="6197600" y="577850"/>
          <p14:tracePt t="77402" x="6205538" y="585788"/>
          <p14:tracePt t="77418" x="6230938" y="593725"/>
          <p14:tracePt t="77436" x="6262688" y="601663"/>
          <p14:tracePt t="77452" x="6303963" y="601663"/>
          <p14:tracePt t="77470" x="6351588" y="601663"/>
          <p14:tracePt t="77485" x="6392863" y="593725"/>
          <p14:tracePt t="77502" x="6424613" y="585788"/>
          <p14:tracePt t="77503" x="6465888" y="585788"/>
          <p14:tracePt t="77518" x="6499225" y="577850"/>
          <p14:tracePt t="77536" x="6645275" y="577850"/>
          <p14:tracePt t="77552" x="6726238" y="577850"/>
          <p14:tracePt t="77568" x="6807200" y="577850"/>
          <p14:tracePt t="77585" x="6872288" y="577850"/>
          <p14:tracePt t="77602" x="6937375" y="577850"/>
          <p14:tracePt t="77618" x="7010400" y="577850"/>
          <p14:tracePt t="77635" x="7059613" y="577850"/>
          <p14:tracePt t="77652" x="7100888" y="577850"/>
          <p14:tracePt t="77669" x="7124700" y="577850"/>
          <p14:tracePt t="77670" x="7132638" y="577850"/>
          <p14:tracePt t="77685" x="7148513" y="577850"/>
          <p14:tracePt t="77702" x="7158038" y="577850"/>
          <p14:tracePt t="77718" x="7165975" y="577850"/>
          <p14:tracePt t="77735" x="7173913" y="577850"/>
          <p14:tracePt t="77769" x="7181850" y="577850"/>
          <p14:tracePt t="77785" x="7189788" y="577850"/>
          <p14:tracePt t="77803" x="7197725" y="577850"/>
          <p14:tracePt t="77804" x="7205663" y="577850"/>
          <p14:tracePt t="77820" x="7213600" y="585788"/>
          <p14:tracePt t="77836" x="7231063" y="585788"/>
          <p14:tracePt t="77852" x="7239000" y="585788"/>
          <p14:tracePt t="77869" x="7254875" y="585788"/>
          <p14:tracePt t="77885" x="7270750" y="585788"/>
          <p14:tracePt t="77903" x="7296150" y="593725"/>
          <p14:tracePt t="77919" x="7319963" y="593725"/>
          <p14:tracePt t="77937" x="7369175" y="593725"/>
          <p14:tracePt t="77951" x="7400925" y="593725"/>
          <p14:tracePt t="77969" x="7426325" y="593725"/>
          <p14:tracePt t="77985" x="7450138" y="593725"/>
          <p14:tracePt t="78002" x="7473950" y="593725"/>
          <p14:tracePt t="78019" x="7499350" y="593725"/>
          <p14:tracePt t="78036" x="7515225" y="593725"/>
          <p14:tracePt t="78052" x="7531100" y="593725"/>
          <p14:tracePt t="78053" x="7539038" y="593725"/>
          <p14:tracePt t="78070" x="7556500" y="593725"/>
          <p14:tracePt t="78086" x="7572375" y="585788"/>
          <p14:tracePt t="78102" x="7588250" y="585788"/>
          <p14:tracePt t="78120" x="7604125" y="585788"/>
          <p14:tracePt t="78135" x="7613650" y="577850"/>
          <p14:tracePt t="78152" x="7637463" y="577850"/>
          <p14:tracePt t="78169" x="7661275" y="569913"/>
          <p14:tracePt t="78185" x="7678738" y="569913"/>
          <p14:tracePt t="78202" x="7694613" y="561975"/>
          <p14:tracePt t="78203" x="7710488" y="561975"/>
          <p14:tracePt t="78219" x="7726363" y="561975"/>
          <p14:tracePt t="78235" x="7742238" y="561975"/>
          <p14:tracePt t="78237" x="7759700" y="561975"/>
          <p14:tracePt t="78252" x="7775575" y="561975"/>
          <p14:tracePt t="78269" x="7807325" y="552450"/>
          <p14:tracePt t="78285" x="7824788" y="552450"/>
          <p14:tracePt t="78302" x="7848600" y="552450"/>
          <p14:tracePt t="78319" x="7864475" y="552450"/>
          <p14:tracePt t="78336" x="7881938" y="552450"/>
          <p14:tracePt t="78352" x="7913688" y="544513"/>
          <p14:tracePt t="78368" x="7937500" y="544513"/>
          <p14:tracePt t="78385" x="7970838" y="544513"/>
          <p14:tracePt t="78402" x="7986713" y="544513"/>
          <p14:tracePt t="78418" x="8002588" y="544513"/>
          <p14:tracePt t="78436" x="8020050" y="536575"/>
          <p14:tracePt t="78452" x="8035925" y="536575"/>
          <p14:tracePt t="78470" x="8051800" y="536575"/>
          <p14:tracePt t="78485" x="8067675" y="536575"/>
          <p14:tracePt t="78502" x="8085138" y="536575"/>
          <p14:tracePt t="78518" x="8101013" y="536575"/>
          <p14:tracePt t="78535" x="8108950" y="536575"/>
          <p14:tracePt t="78552" x="8124825" y="536575"/>
          <p14:tracePt t="78569" x="8142288" y="536575"/>
          <p14:tracePt t="78585" x="8150225" y="528638"/>
          <p14:tracePt t="78602" x="8174038" y="528638"/>
          <p14:tracePt t="78604" x="8181975" y="528638"/>
          <p14:tracePt t="78619" x="8197850" y="528638"/>
          <p14:tracePt t="78636" x="8215313" y="528638"/>
          <p14:tracePt t="78652" x="8223250" y="528638"/>
          <p14:tracePt t="78669" x="8231188" y="528638"/>
          <p14:tracePt t="78687" x="8239125" y="528638"/>
          <p14:tracePt t="78711" x="8239125" y="520700"/>
          <p14:tracePt t="78719" x="8247063" y="520700"/>
          <p14:tracePt t="78753" x="8255000" y="520700"/>
          <p14:tracePt t="78846" x="8262938" y="520700"/>
          <p14:tracePt t="78867" x="8272463" y="520700"/>
          <p14:tracePt t="78885" x="8280400" y="520700"/>
          <p14:tracePt t="78902" x="8288338" y="520700"/>
          <p14:tracePt t="78918" x="8296275" y="520700"/>
          <p14:tracePt t="78936" x="8312150" y="520700"/>
          <p14:tracePt t="78953" x="8337550" y="528638"/>
          <p14:tracePt t="78970" x="8345488" y="528638"/>
          <p14:tracePt t="78985" x="8361363" y="528638"/>
          <p14:tracePt t="79003" x="8377238" y="536575"/>
          <p14:tracePt t="79004" x="8385175" y="536575"/>
          <p14:tracePt t="79018" x="8401050" y="536575"/>
          <p14:tracePt t="79036" x="8426450" y="536575"/>
          <p14:tracePt t="79052" x="8442325" y="536575"/>
          <p14:tracePt t="79069" x="8458200" y="536575"/>
          <p14:tracePt t="79085" x="8483600" y="536575"/>
          <p14:tracePt t="79102" x="8499475" y="536575"/>
          <p14:tracePt t="79120" x="8523288" y="536575"/>
          <p14:tracePt t="79121" x="8531225" y="536575"/>
          <p14:tracePt t="79135" x="8540750" y="536575"/>
          <p14:tracePt t="79137" x="8548688" y="536575"/>
          <p14:tracePt t="79155" x="8556625" y="536575"/>
          <p14:tracePt t="79168" x="8564563" y="536575"/>
          <p14:tracePt t="79186" x="8572500" y="536575"/>
          <p14:tracePt t="79202" x="8588375" y="536575"/>
          <p14:tracePt t="79218" x="8596313" y="536575"/>
          <p14:tracePt t="79237" x="8613775" y="536575"/>
          <p14:tracePt t="79252" x="8621713" y="536575"/>
          <p14:tracePt t="79269" x="8629650" y="536575"/>
          <p14:tracePt t="79302" x="8637588" y="536575"/>
          <p14:tracePt t="79353" x="8645525" y="536575"/>
          <p14:tracePt t="79409" x="8653463" y="536575"/>
          <p14:tracePt t="79446" x="8653463" y="544513"/>
          <p14:tracePt t="79487" x="8661400" y="544513"/>
          <p14:tracePt t="79507" x="8670925" y="544513"/>
          <p14:tracePt t="79523" x="8686800" y="544513"/>
          <p14:tracePt t="79536" x="8694738" y="552450"/>
          <p14:tracePt t="79552" x="8710613" y="552450"/>
          <p14:tracePt t="79569" x="8736013" y="552450"/>
          <p14:tracePt t="79585" x="8767763" y="552450"/>
          <p14:tracePt t="79602" x="8783638" y="561975"/>
          <p14:tracePt t="79619" x="8816975" y="569913"/>
          <p14:tracePt t="79636" x="8832850" y="569913"/>
          <p14:tracePt t="79652" x="8840788" y="569913"/>
          <p14:tracePt t="79669" x="8848725" y="569913"/>
          <p14:tracePt t="79686" x="8856663" y="569913"/>
          <p14:tracePt t="79702" x="8874125" y="569913"/>
          <p14:tracePt t="79729" x="8882063" y="569913"/>
          <p14:tracePt t="79770" x="8890000" y="577850"/>
          <p14:tracePt t="79777" x="8897938" y="577850"/>
          <p14:tracePt t="79795" x="8905875" y="577850"/>
          <p14:tracePt t="79820" x="8913813" y="577850"/>
          <p14:tracePt t="79835" x="8921750" y="577850"/>
          <p14:tracePt t="79836" x="8931275" y="577850"/>
          <p14:tracePt t="79852" x="8939213" y="577850"/>
          <p14:tracePt t="79869" x="8955088" y="577850"/>
          <p14:tracePt t="79885" x="8963025" y="577850"/>
          <p14:tracePt t="79902" x="8986838" y="577850"/>
          <p14:tracePt t="79919" x="9020175" y="577850"/>
          <p14:tracePt t="79935" x="9069388" y="577850"/>
          <p14:tracePt t="79952" x="9117013" y="577850"/>
          <p14:tracePt t="79968" x="9158288" y="577850"/>
          <p14:tracePt t="79985" x="9190038" y="577850"/>
          <p14:tracePt t="80002" x="9215438" y="585788"/>
          <p14:tracePt t="80018" x="9231313" y="585788"/>
          <p14:tracePt t="80036" x="9239250" y="585788"/>
          <p14:tracePt t="80052" x="9264650" y="585788"/>
          <p14:tracePt t="80532" x="9272588" y="585788"/>
          <p14:tracePt t="80552" x="9288463" y="585788"/>
          <p14:tracePt t="80569" x="9304338" y="585788"/>
          <p14:tracePt t="80586" x="9312275" y="585788"/>
          <p14:tracePt t="80603" x="9312275" y="577850"/>
          <p14:tracePt t="80618" x="9320213" y="577850"/>
          <p14:tracePt t="80677" x="9329738" y="577850"/>
          <p14:tracePt t="80701" x="9337675" y="577850"/>
          <p14:tracePt t="80729" x="9345613" y="577850"/>
          <p14:tracePt t="80747" x="9353550" y="577850"/>
          <p14:tracePt t="80755" x="9361488" y="577850"/>
          <p14:tracePt t="80768" x="9369425" y="577850"/>
          <p14:tracePt t="80785" x="9385300" y="577850"/>
          <p14:tracePt t="80802" x="9402763" y="577850"/>
          <p14:tracePt t="80819" x="9418638" y="577850"/>
          <p14:tracePt t="80822" x="9426575" y="577850"/>
          <p14:tracePt t="80835" x="9442450" y="577850"/>
          <p14:tracePt t="80853" x="9475788" y="577850"/>
          <p14:tracePt t="80869" x="9507538" y="577850"/>
          <p14:tracePt t="80886" x="9540875" y="577850"/>
          <p14:tracePt t="80902" x="9564688" y="577850"/>
          <p14:tracePt t="80919" x="9605963" y="577850"/>
          <p14:tracePt t="80935" x="9613900" y="577850"/>
          <p14:tracePt t="80952" x="9629775" y="577850"/>
          <p14:tracePt t="80968" x="9637713" y="577850"/>
          <p14:tracePt t="80986" x="9645650" y="577850"/>
          <p14:tracePt t="81002" x="9663113" y="577850"/>
          <p14:tracePt t="81018" x="9678988" y="577850"/>
          <p14:tracePt t="81035" x="9694863" y="577850"/>
          <p14:tracePt t="81052" x="9710738" y="577850"/>
          <p14:tracePt t="81069" x="9718675" y="577850"/>
          <p14:tracePt t="81085" x="9736138" y="585788"/>
          <p14:tracePt t="81102" x="9767888" y="593725"/>
          <p14:tracePt t="81119" x="9801225" y="593725"/>
          <p14:tracePt t="81135" x="9817100" y="593725"/>
          <p14:tracePt t="81152" x="9848850" y="593725"/>
          <p14:tracePt t="81169" x="9866313" y="601663"/>
          <p14:tracePt t="81187" x="9874250" y="601663"/>
          <p14:tracePt t="81202" x="9882188" y="601663"/>
          <p14:tracePt t="81203" x="9890125" y="601663"/>
          <p14:tracePt t="81219" x="9906000" y="601663"/>
          <p14:tracePt t="81235" x="9913938" y="601663"/>
          <p14:tracePt t="81252" x="9931400" y="601663"/>
          <p14:tracePt t="81269" x="9947275" y="601663"/>
          <p14:tracePt t="81285" x="9955213" y="601663"/>
          <p14:tracePt t="81302" x="9971088" y="601663"/>
          <p14:tracePt t="81318" x="9988550" y="601663"/>
          <p14:tracePt t="81319" x="9996488" y="601663"/>
          <p14:tracePt t="81336" x="10012363" y="601663"/>
          <p14:tracePt t="81351" x="10020300" y="601663"/>
          <p14:tracePt t="81368" x="10036175" y="601663"/>
          <p14:tracePt t="81386" x="10044113" y="601663"/>
          <p14:tracePt t="81403" x="10053638" y="601663"/>
          <p14:tracePt t="81419" x="10069513" y="601663"/>
          <p14:tracePt t="81435" x="10077450" y="601663"/>
          <p14:tracePt t="81452" x="10085388" y="601663"/>
          <p14:tracePt t="81468" x="10093325" y="601663"/>
          <p14:tracePt t="81485" x="10101263" y="601663"/>
          <p14:tracePt t="81502" x="10109200" y="601663"/>
          <p14:tracePt t="81519" x="10118725" y="601663"/>
          <p14:tracePt t="81613" x="10093325" y="601663"/>
          <p14:tracePt t="81619" x="10053638" y="601663"/>
          <p14:tracePt t="81635" x="9988550" y="601663"/>
          <p14:tracePt t="81652" x="9832975" y="609600"/>
          <p14:tracePt t="81668" x="9629775" y="609600"/>
          <p14:tracePt t="81686" x="9312275" y="609600"/>
          <p14:tracePt t="81702" x="9077325" y="609600"/>
          <p14:tracePt t="81720" x="8783638" y="609600"/>
          <p14:tracePt t="81735" x="8686800" y="609600"/>
          <p14:tracePt t="81753" x="8531225" y="609600"/>
          <p14:tracePt t="81754" x="8475663" y="609600"/>
          <p14:tracePt t="81768" x="8410575" y="609600"/>
          <p14:tracePt t="81770" x="8337550" y="609600"/>
          <p14:tracePt t="81785" x="8296275" y="609600"/>
          <p14:tracePt t="81786" x="8207375" y="609600"/>
          <p14:tracePt t="81802" x="8132763" y="609600"/>
          <p14:tracePt t="81818" x="7921625" y="627063"/>
          <p14:tracePt t="81819" x="7864475" y="635000"/>
          <p14:tracePt t="81835" x="7588250" y="674688"/>
          <p14:tracePt t="81852" x="7466013" y="700088"/>
          <p14:tracePt t="81853" x="7377113" y="708025"/>
          <p14:tracePt t="81868" x="7205663" y="739775"/>
          <p14:tracePt t="81886" x="6913563" y="788988"/>
          <p14:tracePt t="81902" x="6684963" y="812800"/>
          <p14:tracePt t="81918" x="6173788" y="887413"/>
          <p14:tracePt t="81935" x="5970588" y="911225"/>
          <p14:tracePt t="81952" x="5799138" y="919163"/>
          <p14:tracePt t="81953" x="5710238" y="935038"/>
          <p14:tracePt t="81968" x="5653088" y="942975"/>
          <p14:tracePt t="81985" x="5595938" y="952500"/>
          <p14:tracePt t="82002" x="5572125" y="960438"/>
          <p14:tracePt t="82019" x="5546725" y="968375"/>
          <p14:tracePt t="82035" x="5538788" y="976313"/>
          <p14:tracePt t="82057" x="5530850" y="976313"/>
          <p14:tracePt t="82116" x="5538788" y="984250"/>
          <p14:tracePt t="82125" x="5595938" y="984250"/>
          <p14:tracePt t="82135" x="5627688" y="984250"/>
          <p14:tracePt t="82153" x="5741988" y="976313"/>
          <p14:tracePt t="82170" x="5905500" y="960438"/>
          <p14:tracePt t="82186" x="6026150" y="942975"/>
          <p14:tracePt t="82203" x="6189663" y="927100"/>
          <p14:tracePt t="82220" x="6303963" y="919163"/>
          <p14:tracePt t="82236" x="6392863" y="903288"/>
          <p14:tracePt t="82252" x="6507163" y="887413"/>
          <p14:tracePt t="82269" x="6580188" y="869950"/>
          <p14:tracePt t="82285" x="6645275" y="862013"/>
          <p14:tracePt t="82302" x="6718300" y="862013"/>
          <p14:tracePt t="82319" x="6750050" y="862013"/>
          <p14:tracePt t="82335" x="6767513" y="854075"/>
          <p14:tracePt t="82383" x="6775450" y="854075"/>
          <p14:tracePt t="82415" x="6783388" y="854075"/>
          <p14:tracePt t="82506" x="6791325" y="854075"/>
          <p14:tracePt t="82525" x="6799263" y="854075"/>
          <p14:tracePt t="82574" x="6807200" y="854075"/>
          <p14:tracePt t="82782" x="6815138" y="854075"/>
          <p14:tracePt t="82831" x="6824663" y="854075"/>
          <p14:tracePt t="82843" x="6832600" y="854075"/>
          <p14:tracePt t="82903" x="6840538" y="854075"/>
          <p14:tracePt t="83010" x="6848475" y="854075"/>
          <p14:tracePt t="83019" x="6864350" y="862013"/>
          <p14:tracePt t="83035" x="6880225" y="862013"/>
          <p14:tracePt t="83052" x="6945313" y="862013"/>
          <p14:tracePt t="83068" x="7132638" y="862013"/>
          <p14:tracePt t="83086" x="7426325" y="862013"/>
          <p14:tracePt t="83102" x="7621588" y="862013"/>
          <p14:tracePt t="83118" x="7718425" y="862013"/>
          <p14:tracePt t="83119" x="7751763" y="862013"/>
          <p14:tracePt t="83135" x="7767638" y="862013"/>
          <p14:tracePt t="83169" x="7775575" y="862013"/>
          <p14:tracePt t="83427" x="7783513" y="862013"/>
          <p14:tracePt t="83443" x="7799388" y="862013"/>
          <p14:tracePt t="83452" x="7807325" y="862013"/>
          <p14:tracePt t="83468" x="7832725" y="862013"/>
          <p14:tracePt t="83486" x="7889875" y="862013"/>
          <p14:tracePt t="83503" x="7994650" y="862013"/>
          <p14:tracePt t="83518" x="8085138" y="862013"/>
          <p14:tracePt t="83536" x="8150225" y="854075"/>
          <p14:tracePt t="83537" x="8174038" y="854075"/>
          <p14:tracePt t="83552" x="8197850" y="854075"/>
          <p14:tracePt t="83569" x="8231188" y="854075"/>
          <p14:tracePt t="83585" x="8239125" y="846138"/>
          <p14:tracePt t="83602" x="8247063" y="846138"/>
          <p14:tracePt t="83618" x="8255000" y="846138"/>
          <p14:tracePt t="83651" x="8262938" y="846138"/>
          <p14:tracePt t="83719" x="8272463" y="846138"/>
          <p14:tracePt t="83725" x="8280400" y="846138"/>
          <p14:tracePt t="83735" x="8288338" y="846138"/>
          <p14:tracePt t="83753" x="8296275" y="838200"/>
          <p14:tracePt t="83768" x="8328025" y="838200"/>
          <p14:tracePt t="83785" x="8337550" y="830263"/>
          <p14:tracePt t="83802" x="8361363" y="830263"/>
          <p14:tracePt t="83821" x="8377238" y="830263"/>
          <p14:tracePt t="83836" x="8377238" y="822325"/>
          <p14:tracePt t="84216" x="8377238" y="830263"/>
          <p14:tracePt t="84291" x="8377238" y="838200"/>
          <p14:tracePt t="84340" x="8377238" y="846138"/>
          <p14:tracePt t="84355" x="8377238" y="854075"/>
          <p14:tracePt t="84393" x="8377238" y="862013"/>
          <p14:tracePt t="84429" x="8377238" y="869950"/>
          <p14:tracePt t="84464" x="8377238" y="877888"/>
          <p14:tracePt t="84487" x="8377238" y="887413"/>
          <p14:tracePt t="84503" x="8377238" y="895350"/>
          <p14:tracePt t="84511" x="8369300" y="895350"/>
          <p14:tracePt t="84527" x="8369300" y="911225"/>
          <p14:tracePt t="84535" x="8361363" y="911225"/>
          <p14:tracePt t="84552" x="8353425" y="919163"/>
          <p14:tracePt t="84568" x="8353425" y="927100"/>
          <p14:tracePt t="84599" x="8353425" y="935038"/>
          <p14:tracePt t="84607" x="8345488" y="935038"/>
          <p14:tracePt t="84619" x="8345488" y="942975"/>
          <p14:tracePt t="84720" x="8337550" y="942975"/>
          <p14:tracePt t="85089" x="8337550" y="935038"/>
          <p14:tracePt t="85117" x="8328025" y="927100"/>
          <p14:tracePt t="85123" x="8320088" y="927100"/>
          <p14:tracePt t="85135" x="8312150" y="919163"/>
          <p14:tracePt t="85152" x="8296275" y="911225"/>
          <p14:tracePt t="85168" x="8239125" y="895350"/>
          <p14:tracePt t="85185" x="8158163" y="869950"/>
          <p14:tracePt t="85203" x="7970838" y="838200"/>
          <p14:tracePt t="85220" x="7807325" y="822325"/>
          <p14:tracePt t="85235" x="7686675" y="812800"/>
          <p14:tracePt t="85253" x="7564438" y="812800"/>
          <p14:tracePt t="85268" x="7483475" y="812800"/>
          <p14:tracePt t="85285" x="7377113" y="812800"/>
          <p14:tracePt t="85303" x="7223125" y="830263"/>
          <p14:tracePt t="85318" x="7083425" y="854075"/>
          <p14:tracePt t="85336" x="6970713" y="895350"/>
          <p14:tracePt t="85337" x="6913563" y="911225"/>
          <p14:tracePt t="85353" x="6791325" y="960438"/>
          <p14:tracePt t="85368" x="6677025" y="1008063"/>
          <p14:tracePt t="85385" x="6645275" y="1033463"/>
          <p14:tracePt t="85402" x="6629400" y="1041400"/>
          <p14:tracePt t="85418" x="6619875" y="1049338"/>
          <p14:tracePt t="85435" x="6611938" y="1057275"/>
          <p14:tracePt t="85453" x="6596063" y="1082675"/>
          <p14:tracePt t="85468" x="6596063" y="1090613"/>
          <p14:tracePt t="85487" x="6580188" y="1098550"/>
          <p14:tracePt t="85502" x="6580188" y="1106488"/>
          <p14:tracePt t="92409" x="6629400" y="1122363"/>
          <p14:tracePt t="92413" x="6718300" y="1147763"/>
          <p14:tracePt t="92423" x="6832600" y="1179513"/>
          <p14:tracePt t="92435" x="6905625" y="1195388"/>
          <p14:tracePt t="92453" x="7083425" y="1203325"/>
          <p14:tracePt t="92472" x="7205663" y="1203325"/>
          <p14:tracePt t="92486" x="7304088" y="1203325"/>
          <p14:tracePt t="92504" x="7426325" y="1195388"/>
          <p14:tracePt t="92519" x="7556500" y="1187450"/>
          <p14:tracePt t="92535" x="7621588" y="1171575"/>
          <p14:tracePt t="92553" x="7653338" y="1163638"/>
          <p14:tracePt t="92569" x="7678738" y="1163638"/>
          <p14:tracePt t="92585" x="7710488" y="1163638"/>
          <p14:tracePt t="92603" x="7734300" y="1163638"/>
          <p14:tracePt t="92618" x="7807325" y="1147763"/>
          <p14:tracePt t="92636" x="7848600" y="1138238"/>
          <p14:tracePt t="92652" x="7872413" y="1138238"/>
          <p14:tracePt t="92683" x="7881938" y="1138238"/>
          <p14:tracePt t="92689" x="7889875" y="1138238"/>
          <p14:tracePt t="92719" x="7897813" y="1130300"/>
          <p14:tracePt t="92737" x="7947025" y="1122363"/>
          <p14:tracePt t="92753" x="7962900" y="1122363"/>
          <p14:tracePt t="92786" x="7962900" y="1114425"/>
          <p14:tracePt t="92860" x="7962900" y="1106488"/>
          <p14:tracePt t="92867" x="7929563" y="1082675"/>
          <p14:tracePt t="92876" x="7897813" y="1082675"/>
          <p14:tracePt t="92885" x="7856538" y="1065213"/>
          <p14:tracePt t="92902" x="7791450" y="1057275"/>
          <p14:tracePt t="92919" x="7734300" y="1057275"/>
          <p14:tracePt t="92935" x="7726363" y="1057275"/>
          <p14:tracePt t="92952" x="7718425" y="1057275"/>
          <p14:tracePt t="92990" x="7718425" y="1049338"/>
          <p14:tracePt t="93021" x="7718425" y="1041400"/>
          <p14:tracePt t="93049" x="7718425" y="1033463"/>
          <p14:tracePt t="93073" x="7718425" y="1025525"/>
          <p14:tracePt t="93096" x="7726363" y="1025525"/>
          <p14:tracePt t="93103" x="7734300" y="1017588"/>
          <p14:tracePt t="93119" x="7742238" y="1017588"/>
          <p14:tracePt t="93135" x="7742238" y="1008063"/>
          <p14:tracePt t="93152" x="7751763" y="1008063"/>
          <p14:tracePt t="93170" x="7767638" y="992188"/>
          <p14:tracePt t="93187" x="7775575" y="984250"/>
          <p14:tracePt t="93202" x="7807325" y="960438"/>
          <p14:tracePt t="93219" x="7840663" y="935038"/>
          <p14:tracePt t="93235" x="7872413" y="903288"/>
          <p14:tracePt t="93252" x="7881938" y="895350"/>
          <p14:tracePt t="93253" x="7889875" y="895350"/>
          <p14:tracePt t="93297" x="7897813" y="895350"/>
          <p14:tracePt t="93424" x="7897813" y="911225"/>
          <p14:tracePt t="93431" x="7913688" y="992188"/>
          <p14:tracePt t="93452" x="7978775" y="1212850"/>
          <p14:tracePt t="93469" x="8059738" y="1423988"/>
          <p14:tracePt t="93485" x="8181975" y="1619250"/>
          <p14:tracePt t="93502" x="8255000" y="1708150"/>
          <p14:tracePt t="93519" x="8353425" y="1773238"/>
          <p14:tracePt t="93535" x="8418513" y="1814513"/>
          <p14:tracePt t="93552" x="8458200" y="1830388"/>
          <p14:tracePt t="93569" x="8491538" y="1854200"/>
          <p14:tracePt t="93585" x="8523288" y="1871663"/>
          <p14:tracePt t="93602" x="8556625" y="1895475"/>
          <p14:tracePt t="93618" x="8629650" y="1928813"/>
          <p14:tracePt t="93635" x="8726488" y="1976438"/>
          <p14:tracePt t="93652" x="8840788" y="2017713"/>
          <p14:tracePt t="93669" x="8890000" y="2025650"/>
          <p14:tracePt t="93686" x="8913813" y="2025650"/>
          <p14:tracePt t="93702" x="8905875" y="2033588"/>
          <p14:tracePt t="93719" x="8866188" y="2033588"/>
          <p14:tracePt t="93736" x="8824913" y="2049463"/>
          <p14:tracePt t="93754" x="8783638" y="2017713"/>
          <p14:tracePt t="93771" x="8767763" y="2001838"/>
          <p14:tracePt t="93806" x="8759825" y="2001838"/>
          <p14:tracePt t="93814" x="8694738" y="1976438"/>
          <p14:tracePt t="93821" x="8645525" y="1960563"/>
          <p14:tracePt t="93835" x="8564563" y="1944688"/>
          <p14:tracePt t="93852" x="8499475" y="1936750"/>
          <p14:tracePt t="93853" x="8475663" y="1936750"/>
          <p14:tracePt t="93869" x="8442325" y="1936750"/>
          <p14:tracePt t="93923" x="8450263" y="1936750"/>
          <p14:tracePt t="93931" x="8458200" y="1928813"/>
          <p14:tracePt t="93940" x="8466138" y="1928813"/>
          <p14:tracePt t="93952" x="8475663" y="1919288"/>
          <p14:tracePt t="93968" x="8515350" y="1919288"/>
          <p14:tracePt t="93985" x="8580438" y="1911350"/>
          <p14:tracePt t="94003" x="8637588" y="1895475"/>
          <p14:tracePt t="94019" x="8686800" y="1887538"/>
          <p14:tracePt t="94035" x="8743950" y="1871663"/>
          <p14:tracePt t="94052" x="8783638" y="1863725"/>
          <p14:tracePt t="94069" x="8824913" y="1863725"/>
          <p14:tracePt t="94085" x="8848725" y="1854200"/>
          <p14:tracePt t="94102" x="8882063" y="1846263"/>
          <p14:tracePt t="94103" x="8905875" y="1846263"/>
          <p14:tracePt t="94120" x="8939213" y="1846263"/>
          <p14:tracePt t="94135" x="8955088" y="1846263"/>
          <p14:tracePt t="94136" x="8963025" y="1846263"/>
          <p14:tracePt t="94153" x="8986838" y="1838325"/>
          <p14:tracePt t="94169" x="9004300" y="1838325"/>
          <p14:tracePt t="94185" x="9028113" y="1838325"/>
          <p14:tracePt t="94202" x="9043988" y="1838325"/>
          <p14:tracePt t="94218" x="9059863" y="1838325"/>
          <p14:tracePt t="94252" x="9069388" y="1838325"/>
          <p14:tracePt t="94360" x="9077325" y="1838325"/>
          <p14:tracePt t="94375" x="9085263" y="1838325"/>
          <p14:tracePt t="94385" x="9093200" y="1838325"/>
          <p14:tracePt t="94403" x="9101138" y="1838325"/>
          <p14:tracePt t="94456" x="9109075" y="1838325"/>
          <p14:tracePt t="95960" x="9117013" y="1838325"/>
          <p14:tracePt t="96619" x="9124950" y="1838325"/>
          <p14:tracePt t="96637" x="9134475" y="1838325"/>
          <p14:tracePt t="96663" x="9134475" y="1830388"/>
          <p14:tracePt t="96778" x="9142413" y="1830388"/>
          <p14:tracePt t="96820" x="9142413" y="1838325"/>
          <p14:tracePt t="96832" x="9142413" y="1846263"/>
          <p14:tracePt t="96872" x="9142413" y="1854200"/>
          <p14:tracePt t="97049" x="9142413" y="1863725"/>
          <p14:tracePt t="97075" x="9134475" y="1863725"/>
          <p14:tracePt t="97187" x="9134475" y="1871663"/>
          <p14:tracePt t="97311" x="9134475" y="1879600"/>
          <p14:tracePt t="97319" x="9124950" y="1879600"/>
          <p14:tracePt t="97350" x="9117013" y="1879600"/>
          <p14:tracePt t="97367" x="9117013" y="1887538"/>
          <p14:tracePt t="97403" x="9109075" y="1887538"/>
          <p14:tracePt t="97428" x="9109075" y="1895475"/>
          <p14:tracePt t="99954" x="9101138" y="1895475"/>
          <p14:tracePt t="100018" x="9093200" y="1895475"/>
          <p14:tracePt t="100037" x="9093200" y="1903413"/>
          <p14:tracePt t="100045" x="9085263" y="1903413"/>
          <p14:tracePt t="100104" x="9077325" y="1903413"/>
          <p14:tracePt t="100135" x="9069388" y="1903413"/>
          <p14:tracePt t="100152" x="9059863" y="1903413"/>
          <p14:tracePt t="100207" x="9051925" y="1903413"/>
          <p14:tracePt t="100227" x="9043988" y="1903413"/>
          <p14:tracePt t="100252" x="9043988" y="1911350"/>
          <p14:tracePt t="100261" x="9036050" y="1911350"/>
          <p14:tracePt t="100297" x="9028113" y="1911350"/>
          <p14:tracePt t="100343" x="9020175" y="1911350"/>
          <p14:tracePt t="100387" x="9012238" y="1911350"/>
          <p14:tracePt t="100595" x="9004300" y="1911350"/>
          <p14:tracePt t="102854" x="9004300" y="1919288"/>
          <p14:tracePt t="102982" x="8994775" y="1919288"/>
          <p14:tracePt t="103031" x="8986838" y="1919288"/>
          <p14:tracePt t="103055" x="8986838" y="1928813"/>
          <p14:tracePt t="103104" x="8978900" y="1928813"/>
          <p14:tracePt t="103181" x="8970963" y="1928813"/>
          <p14:tracePt t="103389" x="8970963" y="1919288"/>
          <p14:tracePt t="103418" x="8970963" y="1911350"/>
          <p14:tracePt t="103432" x="8978900" y="1911350"/>
          <p14:tracePt t="103438" x="8978900" y="1903413"/>
          <p14:tracePt t="103452" x="8986838" y="1903413"/>
          <p14:tracePt t="103590" x="9004300" y="1903413"/>
          <p14:tracePt t="103602" x="9036050" y="1911350"/>
          <p14:tracePt t="103618" x="9142413" y="1952625"/>
          <p14:tracePt t="103635" x="9231313" y="1993900"/>
          <p14:tracePt t="103652" x="9255125" y="2009775"/>
          <p14:tracePt t="103670" x="9264650" y="2017713"/>
          <p14:tracePt t="103685" x="9280525" y="2025650"/>
          <p14:tracePt t="103702" x="9304338" y="2025650"/>
          <p14:tracePt t="103703" x="9320213" y="2025650"/>
          <p14:tracePt t="103720" x="9345613" y="2025650"/>
          <p14:tracePt t="103736" x="9394825" y="2025650"/>
          <p14:tracePt t="103752" x="9426575" y="2017713"/>
          <p14:tracePt t="103768" x="9450388" y="2017713"/>
          <p14:tracePt t="103786" x="9491663" y="2017713"/>
          <p14:tracePt t="103803" x="9532938" y="2025650"/>
          <p14:tracePt t="103819" x="9613900" y="2049463"/>
          <p14:tracePt t="103835" x="9686925" y="2074863"/>
          <p14:tracePt t="103852" x="9744075" y="2098675"/>
          <p14:tracePt t="103869" x="9759950" y="2114550"/>
          <p14:tracePt t="104102" x="9728200" y="2114550"/>
          <p14:tracePt t="104109" x="9678988" y="2106613"/>
          <p14:tracePt t="104120" x="9621838" y="2090738"/>
          <p14:tracePt t="104135" x="9572625" y="2082800"/>
          <p14:tracePt t="104152" x="9426575" y="2058988"/>
          <p14:tracePt t="104168" x="9410700" y="2049463"/>
          <p14:tracePt t="104195" x="9402763" y="2049463"/>
          <p14:tracePt t="104218" x="9394825" y="2049463"/>
          <p14:tracePt t="104235" x="9377363" y="2049463"/>
          <p14:tracePt t="104252" x="9361488" y="2049463"/>
          <p14:tracePt t="104269" x="9353550" y="2049463"/>
          <p14:tracePt t="104285" x="9345613" y="2049463"/>
          <p14:tracePt t="104302" x="9337675" y="2049463"/>
          <p14:tracePt t="104604" x="9337675" y="2058988"/>
          <p14:tracePt t="104627" x="9337675" y="2066925"/>
          <p14:tracePt t="104636" x="9337675" y="2074863"/>
          <p14:tracePt t="104652" x="9337675" y="2082800"/>
          <p14:tracePt t="104686" x="9337675" y="2090738"/>
          <p14:tracePt t="104780" x="9329738" y="2090738"/>
          <p14:tracePt t="104785" x="9320213" y="2090738"/>
          <p14:tracePt t="104802" x="9304338" y="2098675"/>
          <p14:tracePt t="104804" x="9296400" y="2098675"/>
          <p14:tracePt t="104820" x="9280525" y="2106613"/>
          <p14:tracePt t="104835" x="9272588" y="2106613"/>
          <p14:tracePt t="104852" x="9272588" y="2114550"/>
          <p14:tracePt t="105169" x="9272588" y="2124075"/>
          <p14:tracePt t="105197" x="9272588" y="2132013"/>
          <p14:tracePt t="105202" x="9272588" y="2139950"/>
          <p14:tracePt t="105219" x="9280525" y="2139950"/>
          <p14:tracePt t="105235" x="9288463" y="2147888"/>
          <p14:tracePt t="105252" x="9296400" y="2155825"/>
          <p14:tracePt t="105269" x="9296400" y="2163763"/>
          <p14:tracePt t="105285" x="9312275" y="2171700"/>
          <p14:tracePt t="105302" x="9337675" y="2179638"/>
          <p14:tracePt t="105303" x="9345613" y="2197100"/>
          <p14:tracePt t="105319" x="9385300" y="2220913"/>
          <p14:tracePt t="105336" x="9402763" y="2236788"/>
          <p14:tracePt t="105352" x="9418638" y="2244725"/>
          <p14:tracePt t="105368" x="9442450" y="2262188"/>
          <p14:tracePt t="105385" x="9467850" y="2278063"/>
          <p14:tracePt t="105402" x="9499600" y="2293938"/>
          <p14:tracePt t="105418" x="9548813" y="2301875"/>
          <p14:tracePt t="105435" x="9598025" y="2317750"/>
          <p14:tracePt t="105452" x="9629775" y="2327275"/>
          <p14:tracePt t="105470" x="9678988" y="2327275"/>
          <p14:tracePt t="105485" x="9710738" y="2327275"/>
          <p14:tracePt t="105502" x="9728200" y="2327275"/>
          <p14:tracePt t="105519" x="9744075" y="2327275"/>
          <p14:tracePt t="105535" x="9759950" y="2327275"/>
          <p14:tracePt t="105552" x="9767888" y="2327275"/>
          <p14:tracePt t="105626" x="9767888" y="2317750"/>
          <p14:tracePt t="105633" x="9767888" y="2309813"/>
          <p14:tracePt t="105641" x="9767888" y="2301875"/>
          <p14:tracePt t="105653" x="9759950" y="2293938"/>
          <p14:tracePt t="105668" x="9752013" y="2286000"/>
          <p14:tracePt t="105685" x="9744075" y="2278063"/>
          <p14:tracePt t="105702" x="9736138" y="2270125"/>
          <p14:tracePt t="105718" x="9728200" y="2262188"/>
          <p14:tracePt t="105735" x="9710738" y="2254250"/>
          <p14:tracePt t="105752" x="9702800" y="2244725"/>
          <p14:tracePt t="105768" x="9694863" y="2244725"/>
          <p14:tracePt t="105785" x="9678988" y="2236788"/>
          <p14:tracePt t="105802" x="9671050" y="2228850"/>
          <p14:tracePt t="105819" x="9663113" y="2228850"/>
          <p14:tracePt t="105837" x="9653588" y="2228850"/>
          <p14:tracePt t="105852" x="9645650" y="2228850"/>
          <p14:tracePt t="105869" x="9645650" y="2220913"/>
          <p14:tracePt t="105885" x="9637713" y="2220913"/>
          <p14:tracePt t="105902" x="9629775" y="2220913"/>
          <p14:tracePt t="106071" x="9629775" y="2236788"/>
          <p14:tracePt t="106079" x="9629775" y="2244725"/>
          <p14:tracePt t="106087" x="9629775" y="2270125"/>
          <p14:tracePt t="106102" x="9629775" y="2278063"/>
          <p14:tracePt t="106119" x="9663113" y="2327275"/>
          <p14:tracePt t="106135" x="9694863" y="2359025"/>
          <p14:tracePt t="106152" x="9752013" y="2374900"/>
          <p14:tracePt t="106168" x="9793288" y="2382838"/>
          <p14:tracePt t="106185" x="9832975" y="2382838"/>
          <p14:tracePt t="106202" x="9866313" y="2382838"/>
          <p14:tracePt t="106219" x="9898063" y="2382838"/>
          <p14:tracePt t="106235" x="9913938" y="2382838"/>
          <p14:tracePt t="106236" x="9931400" y="2374900"/>
          <p14:tracePt t="106253" x="9947275" y="2366963"/>
          <p14:tracePt t="106269" x="9955213" y="2366963"/>
          <p14:tracePt t="106285" x="9955213" y="2359025"/>
          <p14:tracePt t="106337" x="9947275" y="2335213"/>
          <p14:tracePt t="106345" x="9898063" y="2317750"/>
          <p14:tracePt t="106353" x="9848850" y="2301875"/>
          <p14:tracePt t="106369" x="9653588" y="2244725"/>
          <p14:tracePt t="106385" x="9410700" y="2205038"/>
          <p14:tracePt t="106402" x="9255125" y="2179638"/>
          <p14:tracePt t="106418" x="9059863" y="2163763"/>
          <p14:tracePt t="106435" x="8905875" y="2147888"/>
          <p14:tracePt t="106452" x="8710613" y="2132013"/>
          <p14:tracePt t="106470" x="8572500" y="2132013"/>
          <p14:tracePt t="106485" x="8410575" y="2124075"/>
          <p14:tracePt t="106502" x="8215313" y="2124075"/>
          <p14:tracePt t="106503" x="8150225" y="2124075"/>
          <p14:tracePt t="106518" x="8051800" y="2124075"/>
          <p14:tracePt t="106519" x="7978775" y="2124075"/>
          <p14:tracePt t="106535" x="7856538" y="2124075"/>
          <p14:tracePt t="106552" x="7710488" y="2163763"/>
          <p14:tracePt t="106568" x="7604125" y="2197100"/>
          <p14:tracePt t="106586" x="7499350" y="2228850"/>
          <p14:tracePt t="106602" x="7385050" y="2262188"/>
          <p14:tracePt t="106621" x="7304088" y="2293938"/>
          <p14:tracePt t="106621" x="7262813" y="2309813"/>
          <p14:tracePt t="106636" x="7205663" y="2343150"/>
          <p14:tracePt t="106652" x="7189788" y="2359025"/>
          <p14:tracePt t="106668" x="7173913" y="2382838"/>
          <p14:tracePt t="106685" x="7165975" y="2400300"/>
          <p14:tracePt t="106702" x="7165975" y="2408238"/>
          <p14:tracePt t="106718" x="7165975" y="2416175"/>
          <p14:tracePt t="106735" x="7181850" y="2439988"/>
          <p14:tracePt t="106752" x="7278688" y="2481263"/>
          <p14:tracePt t="106768" x="7335838" y="2497138"/>
          <p14:tracePt t="106786" x="7645400" y="2530475"/>
          <p14:tracePt t="106802" x="7791450" y="2546350"/>
          <p14:tracePt t="106819" x="7986713" y="2546350"/>
          <p14:tracePt t="106835" x="8116888" y="2546350"/>
          <p14:tracePt t="106852" x="8231188" y="2546350"/>
          <p14:tracePt t="106869" x="8337550" y="2538413"/>
          <p14:tracePt t="106885" x="8410575" y="2530475"/>
          <p14:tracePt t="106902" x="8458200" y="2522538"/>
          <p14:tracePt t="106918" x="8540750" y="2513013"/>
          <p14:tracePt t="106938" x="8588375" y="2497138"/>
          <p14:tracePt t="106952" x="8605838" y="2497138"/>
          <p14:tracePt t="106969" x="8613775" y="2489200"/>
          <p14:tracePt t="106985" x="8629650" y="2481263"/>
          <p14:tracePt t="107002" x="8637588" y="2473325"/>
          <p14:tracePt t="107018" x="8645525" y="2465388"/>
          <p14:tracePt t="107035" x="8645525" y="2457450"/>
          <p14:tracePt t="107052" x="8645525" y="2439988"/>
          <p14:tracePt t="107068" x="8645525" y="2424113"/>
          <p14:tracePt t="107085" x="8629650" y="2400300"/>
          <p14:tracePt t="107102" x="8572500" y="2374900"/>
          <p14:tracePt t="107119" x="8458200" y="2351088"/>
          <p14:tracePt t="107120" x="8393113" y="2343150"/>
          <p14:tracePt t="107135" x="8361363" y="2335213"/>
          <p14:tracePt t="107136" x="8296275" y="2335213"/>
          <p14:tracePt t="107152" x="8231188" y="2335213"/>
          <p14:tracePt t="107168" x="8181975" y="2335213"/>
          <p14:tracePt t="107185" x="8150225" y="2335213"/>
          <p14:tracePt t="107203" x="8124825" y="2335213"/>
          <p14:tracePt t="107219" x="8101013" y="2343150"/>
          <p14:tracePt t="107236" x="8085138" y="2351088"/>
          <p14:tracePt t="107237" x="8077200" y="2359025"/>
          <p14:tracePt t="107254" x="8059738" y="2374900"/>
          <p14:tracePt t="107268" x="8051800" y="2374900"/>
          <p14:tracePt t="107286" x="8035925" y="2400300"/>
          <p14:tracePt t="107302" x="8035925" y="2424113"/>
          <p14:tracePt t="107318" x="8035925" y="2457450"/>
          <p14:tracePt t="107336" x="8051800" y="2505075"/>
          <p14:tracePt t="107352" x="8124825" y="2587625"/>
          <p14:tracePt t="107368" x="8207375" y="2635250"/>
          <p14:tracePt t="107385" x="8353425" y="2684463"/>
          <p14:tracePt t="107403" x="8531225" y="2708275"/>
          <p14:tracePt t="107418" x="8726488" y="2725738"/>
          <p14:tracePt t="107435" x="8840788" y="2725738"/>
          <p14:tracePt t="107452" x="8947150" y="2725738"/>
          <p14:tracePt t="107468" x="9077325" y="2725738"/>
          <p14:tracePt t="107485" x="9174163" y="2708275"/>
          <p14:tracePt t="107502" x="9288463" y="2684463"/>
          <p14:tracePt t="107503" x="9320213" y="2676525"/>
          <p14:tracePt t="107519" x="9402763" y="2652713"/>
          <p14:tracePt t="107536" x="9434513" y="2635250"/>
          <p14:tracePt t="107552" x="9450388" y="2619375"/>
          <p14:tracePt t="107568" x="9450388" y="2603500"/>
          <p14:tracePt t="107586" x="9450388" y="2578100"/>
          <p14:tracePt t="107602" x="9450388" y="2570163"/>
          <p14:tracePt t="107619" x="9450388" y="2538413"/>
          <p14:tracePt t="107635" x="9418638" y="2505075"/>
          <p14:tracePt t="107652" x="9361488" y="2465388"/>
          <p14:tracePt t="107653" x="9337675" y="2447925"/>
          <p14:tracePt t="107669" x="9312275" y="2432050"/>
          <p14:tracePt t="107670" x="9264650" y="2416175"/>
          <p14:tracePt t="107685" x="9215438" y="2408238"/>
          <p14:tracePt t="107702" x="9036050" y="2374900"/>
          <p14:tracePt t="107718" x="8947150" y="2366963"/>
          <p14:tracePt t="107735" x="8856663" y="2359025"/>
          <p14:tracePt t="107752" x="8816975" y="2359025"/>
          <p14:tracePt t="107768" x="8775700" y="2359025"/>
          <p14:tracePt t="107785" x="8736013" y="2359025"/>
          <p14:tracePt t="107802" x="8718550" y="2366963"/>
          <p14:tracePt t="107803" x="8710613" y="2366963"/>
          <p14:tracePt t="107818" x="8694738" y="2374900"/>
          <p14:tracePt t="107835" x="8686800" y="2374900"/>
          <p14:tracePt t="107852" x="8678863" y="2382838"/>
          <p14:tracePt t="107885" x="8678863" y="2392363"/>
          <p14:tracePt t="107902" x="8678863" y="2400300"/>
          <p14:tracePt t="107919" x="8678863" y="2408238"/>
          <p14:tracePt t="107935" x="8694738" y="2416175"/>
          <p14:tracePt t="107952" x="8736013" y="2432050"/>
          <p14:tracePt t="107969" x="8801100" y="2439988"/>
          <p14:tracePt t="107985" x="8939213" y="2447925"/>
          <p14:tracePt t="108002" x="9059863" y="2447925"/>
          <p14:tracePt t="108020" x="9247188" y="2447925"/>
          <p14:tracePt t="108035" x="9280525" y="2447925"/>
          <p14:tracePt t="108036" x="9320213" y="2447925"/>
          <p14:tracePt t="108052" x="9459913" y="2447925"/>
          <p14:tracePt t="108068" x="9572625" y="2447925"/>
          <p14:tracePt t="108085" x="9637713" y="2447925"/>
          <p14:tracePt t="108102" x="9718675" y="2439988"/>
          <p14:tracePt t="108118" x="9783763" y="2432050"/>
          <p14:tracePt t="108135" x="9874250" y="2424113"/>
          <p14:tracePt t="108152" x="9947275" y="2416175"/>
          <p14:tracePt t="108168" x="10004425" y="2408238"/>
          <p14:tracePt t="108188" x="10101263" y="2400300"/>
          <p14:tracePt t="108203" x="10126663" y="2400300"/>
          <p14:tracePt t="108218" x="10166350" y="2400300"/>
          <p14:tracePt t="108235" x="10183813" y="2400300"/>
          <p14:tracePt t="108252" x="10207625" y="2400300"/>
          <p14:tracePt t="108269" x="10231438" y="2400300"/>
          <p14:tracePt t="108285" x="10256838" y="2400300"/>
          <p14:tracePt t="108302" x="10288588" y="2400300"/>
          <p14:tracePt t="108318" x="10296525" y="2400300"/>
          <p14:tracePt t="108336" x="10304463" y="2400300"/>
          <p14:tracePt t="108437" x="10272713" y="2400300"/>
          <p14:tracePt t="108445" x="10248900" y="2400300"/>
          <p14:tracePt t="108453" x="10166350" y="2400300"/>
          <p14:tracePt t="108468" x="10134600" y="2400300"/>
          <p14:tracePt t="108469" x="10061575" y="2400300"/>
          <p14:tracePt t="108486" x="9971088" y="2400300"/>
          <p14:tracePt t="108488" x="9890125" y="2400300"/>
          <p14:tracePt t="108502" x="9866313" y="2400300"/>
          <p14:tracePt t="108518" x="9752013" y="2400300"/>
          <p14:tracePt t="108520" x="9710738" y="2400300"/>
          <p14:tracePt t="108535" x="9678988" y="2400300"/>
          <p14:tracePt t="108536" x="9637713" y="2400300"/>
          <p14:tracePt t="108552" x="9556750" y="2392363"/>
          <p14:tracePt t="108568" x="9385300" y="2374900"/>
          <p14:tracePt t="108587" x="9043988" y="2359025"/>
          <p14:tracePt t="108603" x="8913813" y="2359025"/>
          <p14:tracePt t="108604" x="8816975" y="2359025"/>
          <p14:tracePt t="108618" x="8751888" y="2359025"/>
          <p14:tracePt t="108619" x="8686800" y="2359025"/>
          <p14:tracePt t="108635" x="8645525" y="2359025"/>
          <p14:tracePt t="108652" x="8491538" y="2359025"/>
          <p14:tracePt t="108669" x="8304213" y="2359025"/>
          <p14:tracePt t="108685" x="8223250" y="2359025"/>
          <p14:tracePt t="108702" x="8093075" y="2359025"/>
          <p14:tracePt t="108719" x="7954963" y="2359025"/>
          <p14:tracePt t="108735" x="7848600" y="2359025"/>
          <p14:tracePt t="108752" x="7718425" y="2359025"/>
          <p14:tracePt t="108768" x="7564438" y="2366963"/>
          <p14:tracePt t="108770" x="7499350" y="2366963"/>
          <p14:tracePt t="108785" x="7458075" y="2366963"/>
          <p14:tracePt t="108802" x="7343775" y="2366963"/>
          <p14:tracePt t="108819" x="7270750" y="2374900"/>
          <p14:tracePt t="108820" x="7189788" y="2374900"/>
          <p14:tracePt t="108835" x="7083425" y="2392363"/>
          <p14:tracePt t="108836" x="6986588" y="2400300"/>
          <p14:tracePt t="108852" x="6929438" y="2408238"/>
          <p14:tracePt t="108869" x="6824663" y="2416175"/>
          <p14:tracePt t="108886" x="6734175" y="2432050"/>
          <p14:tracePt t="108902" x="6538913" y="2465388"/>
          <p14:tracePt t="108918" x="6457950" y="2481263"/>
          <p14:tracePt t="108935" x="6148388" y="2562225"/>
          <p14:tracePt t="108953" x="6002338" y="2603500"/>
          <p14:tracePt t="108968" x="5856288" y="2643188"/>
          <p14:tracePt t="108986" x="5767388" y="2684463"/>
          <p14:tracePt t="109002" x="5741988" y="2708275"/>
          <p14:tracePt t="109019" x="5726113" y="2725738"/>
          <p14:tracePt t="109035" x="5726113" y="2741613"/>
          <p14:tracePt t="109052" x="5734050" y="2757488"/>
          <p14:tracePt t="109068" x="5767388" y="2782888"/>
          <p14:tracePt t="109085" x="5830888" y="2806700"/>
          <p14:tracePt t="109103" x="5945188" y="2822575"/>
          <p14:tracePt t="109118" x="6100763" y="2838450"/>
          <p14:tracePt t="109135" x="6262688" y="2855913"/>
          <p14:tracePt t="109152" x="6416675" y="2863850"/>
          <p14:tracePt t="109170" x="6677025" y="2871788"/>
          <p14:tracePt t="109186" x="6848475" y="2871788"/>
          <p14:tracePt t="109202" x="6945313" y="2871788"/>
          <p14:tracePt t="109219" x="7173913" y="2871788"/>
          <p14:tracePt t="109236" x="7278688" y="2871788"/>
          <p14:tracePt t="109252" x="7426325" y="2871788"/>
          <p14:tracePt t="109270" x="7531100" y="2871788"/>
          <p14:tracePt t="109286" x="7694613" y="2871788"/>
          <p14:tracePt t="109302" x="7807325" y="2871788"/>
          <p14:tracePt t="109319" x="7881938" y="2871788"/>
          <p14:tracePt t="109320" x="7921625" y="2863850"/>
          <p14:tracePt t="109336" x="7994650" y="2863850"/>
          <p14:tracePt t="109352" x="8035925" y="2863850"/>
          <p14:tracePt t="109369" x="8067675" y="2863850"/>
          <p14:tracePt t="109385" x="8093075" y="2863850"/>
          <p14:tracePt t="109402" x="8101013" y="2863850"/>
          <p14:tracePt t="109525" x="8108950" y="2863850"/>
          <p14:tracePt t="109539" x="8124825" y="2863850"/>
          <p14:tracePt t="109552" x="8142288" y="2863850"/>
          <p14:tracePt t="109568" x="8166100" y="2863850"/>
          <p14:tracePt t="109585" x="8207375" y="2863850"/>
          <p14:tracePt t="109602" x="8197850" y="2863850"/>
          <p14:tracePt t="109618" x="8181975" y="2871788"/>
          <p14:tracePt t="109895" x="8231188" y="2822575"/>
          <p14:tracePt t="109902" x="8272463" y="2765425"/>
          <p14:tracePt t="109918" x="8304213" y="2733675"/>
          <p14:tracePt t="109935" x="8361363" y="2708275"/>
          <p14:tracePt t="109952" x="8458200" y="2668588"/>
          <p14:tracePt t="109969" x="8596313" y="2652713"/>
          <p14:tracePt t="109985" x="8759825" y="2635250"/>
          <p14:tracePt t="110002" x="9004300" y="2635250"/>
          <p14:tracePt t="110018" x="9190038" y="2635250"/>
          <p14:tracePt t="110052" x="9752013" y="2627313"/>
          <p14:tracePt t="110070" x="9947275" y="2619375"/>
          <p14:tracePt t="110088" x="10126663" y="2603500"/>
          <p14:tracePt t="110102" x="10264775" y="2603500"/>
          <p14:tracePt t="110118" x="10387013" y="2587625"/>
          <p14:tracePt t="110135" x="10452100" y="2587625"/>
          <p14:tracePt t="110152" x="10499725" y="2587625"/>
          <p14:tracePt t="110168" x="10525125" y="2587625"/>
          <p14:tracePt t="110185" x="10548938" y="2587625"/>
          <p14:tracePt t="110202" x="10572750" y="2587625"/>
          <p14:tracePt t="110218" x="10582275" y="2595563"/>
          <p14:tracePt t="110235" x="10590213" y="2595563"/>
          <p14:tracePt t="110336" x="10590213" y="2611438"/>
          <p14:tracePt t="110343" x="10572750" y="2611438"/>
          <p14:tracePt t="110352" x="10548938" y="2627313"/>
          <p14:tracePt t="110369" x="10507663" y="2635250"/>
          <p14:tracePt t="110385" x="10426700" y="2652713"/>
          <p14:tracePt t="110402" x="10321925" y="2668588"/>
          <p14:tracePt t="110419" x="10183813" y="2676525"/>
          <p14:tracePt t="110436" x="10085388" y="2684463"/>
          <p14:tracePt t="110452" x="9979025" y="2692400"/>
          <p14:tracePt t="110468" x="9923463" y="2692400"/>
          <p14:tracePt t="110486" x="9882188" y="2700338"/>
          <p14:tracePt t="110502" x="9858375" y="2708275"/>
          <p14:tracePt t="110518" x="9832975" y="2708275"/>
          <p14:tracePt t="110536" x="9793288" y="2708275"/>
          <p14:tracePt t="110552" x="9752013" y="2717800"/>
          <p14:tracePt t="110568" x="9702800" y="2725738"/>
          <p14:tracePt t="110585" x="9671050" y="2725738"/>
          <p14:tracePt t="110602" x="9645650" y="2725738"/>
          <p14:tracePt t="110618" x="9621838" y="2725738"/>
          <p14:tracePt t="110635" x="9598025" y="2725738"/>
          <p14:tracePt t="110636" x="9564688" y="2725738"/>
          <p14:tracePt t="110652" x="9491663" y="2725738"/>
          <p14:tracePt t="110669" x="9337675" y="2725738"/>
          <p14:tracePt t="110685" x="9247188" y="2725738"/>
          <p14:tracePt t="110687" x="9182100" y="2725738"/>
          <p14:tracePt t="110702" x="9077325" y="2725738"/>
          <p14:tracePt t="110720" x="8882063" y="2725738"/>
          <p14:tracePt t="110736" x="8718550" y="2725738"/>
          <p14:tracePt t="110752" x="8540750" y="2725738"/>
          <p14:tracePt t="110769" x="8353425" y="2725738"/>
          <p14:tracePt t="110786" x="8093075" y="2725738"/>
          <p14:tracePt t="110802" x="7864475" y="2725738"/>
          <p14:tracePt t="110819" x="7678738" y="2725738"/>
          <p14:tracePt t="110836" x="7653338" y="2725738"/>
          <p14:tracePt t="110837" x="7621588" y="2733675"/>
          <p14:tracePt t="110852" x="7596188" y="2733675"/>
          <p14:tracePt t="110869" x="7596188" y="2749550"/>
          <p14:tracePt t="110903" x="7596188" y="2757488"/>
          <p14:tracePt t="110936" x="7604125" y="2765425"/>
          <p14:tracePt t="110952" x="7678738" y="2782888"/>
          <p14:tracePt t="110969" x="7775575" y="2790825"/>
          <p14:tracePt t="110985" x="7856538" y="2798763"/>
          <p14:tracePt t="111002" x="8012113" y="2798763"/>
          <p14:tracePt t="111018" x="8142288" y="2798763"/>
          <p14:tracePt t="111036" x="8369300" y="2798763"/>
          <p14:tracePt t="111052" x="8475663" y="2798763"/>
          <p14:tracePt t="111068" x="8531225" y="2798763"/>
          <p14:tracePt t="111086" x="8572500" y="2798763"/>
          <p14:tracePt t="111102" x="8580438" y="2798763"/>
          <p14:tracePt t="111119" x="8588375" y="2798763"/>
          <p14:tracePt t="111135" x="8605838" y="2798763"/>
          <p14:tracePt t="111152" x="8629650" y="2798763"/>
          <p14:tracePt t="111153" x="8661400" y="2798763"/>
          <p14:tracePt t="111169" x="8702675" y="2798763"/>
          <p14:tracePt t="111169" x="8736013" y="2798763"/>
          <p14:tracePt t="111185" x="8759825" y="2798763"/>
          <p14:tracePt t="111202" x="8775700" y="2798763"/>
          <p14:tracePt t="111434" x="8783638" y="2798763"/>
          <p14:tracePt t="111442" x="8791575" y="2798763"/>
          <p14:tracePt t="111452" x="8801100" y="2798763"/>
          <p14:tracePt t="111469" x="8809038" y="2798763"/>
          <p14:tracePt t="111486" x="8824913" y="2798763"/>
          <p14:tracePt t="111502" x="8848725" y="2798763"/>
          <p14:tracePt t="111520" x="8866188" y="2798763"/>
          <p14:tracePt t="111575" x="8856663" y="2806700"/>
          <p14:tracePt t="111586" x="8832850" y="2806700"/>
          <p14:tracePt t="111591" x="8783638" y="2814638"/>
          <p14:tracePt t="111602" x="8743950" y="2814638"/>
          <p14:tracePt t="111619" x="8564563" y="2814638"/>
          <p14:tracePt t="111635" x="8361363" y="2814638"/>
          <p14:tracePt t="111652" x="8197850" y="2814638"/>
          <p14:tracePt t="111669" x="8093075" y="2814638"/>
          <p14:tracePt t="111687" x="7978775" y="2814638"/>
          <p14:tracePt t="111702" x="7913688" y="2822575"/>
          <p14:tracePt t="111719" x="7767638" y="2830513"/>
          <p14:tracePt t="111735" x="7678738" y="2847975"/>
          <p14:tracePt t="111752" x="7621588" y="2855913"/>
          <p14:tracePt t="111769" x="7572375" y="2863850"/>
          <p14:tracePt t="111785" x="7515225" y="2879725"/>
          <p14:tracePt t="111802" x="7473950" y="2887663"/>
          <p14:tracePt t="111819" x="7450138" y="2895600"/>
          <p14:tracePt t="111835" x="7442200" y="2895600"/>
          <p14:tracePt t="111852" x="7434263" y="2895600"/>
          <p14:tracePt t="111923" x="7434263" y="2903538"/>
          <p14:tracePt t="111939" x="7442200" y="2903538"/>
          <p14:tracePt t="111952" x="7450138" y="2903538"/>
          <p14:tracePt t="111968" x="7491413" y="2913063"/>
          <p14:tracePt t="111985" x="7539038" y="2913063"/>
          <p14:tracePt t="112002" x="7588250" y="2913063"/>
          <p14:tracePt t="112003" x="7604125" y="2913063"/>
          <p14:tracePt t="112018" x="7629525" y="2913063"/>
          <p14:tracePt t="112021" x="7637463" y="2913063"/>
          <p14:tracePt t="112035" x="7661275" y="2913063"/>
          <p14:tracePt t="112052" x="7718425" y="2913063"/>
          <p14:tracePt t="112068" x="7759700" y="2913063"/>
          <p14:tracePt t="112086" x="7799388" y="2913063"/>
          <p14:tracePt t="112102" x="7864475" y="2913063"/>
          <p14:tracePt t="112118" x="7929563" y="2913063"/>
          <p14:tracePt t="112136" x="8012113" y="2913063"/>
          <p14:tracePt t="112152" x="8077200" y="2913063"/>
          <p14:tracePt t="112187" x="8255000" y="2895600"/>
          <p14:tracePt t="112202" x="8337550" y="2887663"/>
          <p14:tracePt t="112221" x="8410575" y="2879725"/>
          <p14:tracePt t="112235" x="8491538" y="2871788"/>
          <p14:tracePt t="112252" x="8531225" y="2871788"/>
          <p14:tracePt t="112268" x="8556625" y="2863850"/>
          <p14:tracePt t="112269" x="8564563" y="2855913"/>
          <p14:tracePt t="112302" x="8588375" y="2855913"/>
          <p14:tracePt t="112318" x="8613775" y="2847975"/>
          <p14:tracePt t="112335" x="8629650" y="2838450"/>
          <p14:tracePt t="114654" x="8621713" y="2830513"/>
          <p14:tracePt t="114661" x="8613775" y="2830513"/>
          <p14:tracePt t="114671" x="8613775" y="2822575"/>
          <p14:tracePt t="114685" x="8605838" y="2822575"/>
          <p14:tracePt t="114702" x="8588375" y="2806700"/>
          <p14:tracePt t="114703" x="8556625" y="2798763"/>
          <p14:tracePt t="114719" x="8540750" y="2790825"/>
          <p14:tracePt t="114735" x="8499475" y="2773363"/>
          <p14:tracePt t="114752" x="8434388" y="2757488"/>
          <p14:tracePt t="114754" x="8377238" y="2741613"/>
          <p14:tracePt t="114768" x="8345488" y="2733675"/>
          <p14:tracePt t="114785" x="8272463" y="2717800"/>
          <p14:tracePt t="114803" x="8174038" y="2708275"/>
          <p14:tracePt t="114819" x="8142288" y="2700338"/>
          <p14:tracePt t="114835" x="8043863" y="2692400"/>
          <p14:tracePt t="114853" x="7986713" y="2684463"/>
          <p14:tracePt t="114868" x="7929563" y="2684463"/>
          <p14:tracePt t="114885" x="7889875" y="2684463"/>
          <p14:tracePt t="114903" x="7824788" y="2684463"/>
          <p14:tracePt t="114904" x="7807325" y="2684463"/>
          <p14:tracePt t="114919" x="7783513" y="2684463"/>
          <p14:tracePt t="114935" x="7718425" y="2676525"/>
          <p14:tracePt t="114952" x="7661275" y="2676525"/>
          <p14:tracePt t="114968" x="7596188" y="2676525"/>
          <p14:tracePt t="114985" x="7539038" y="2676525"/>
          <p14:tracePt t="115002" x="7473950" y="2676525"/>
          <p14:tracePt t="115019" x="7426325" y="2676525"/>
          <p14:tracePt t="115036" x="7353300" y="2684463"/>
          <p14:tracePt t="115052" x="7319963" y="2684463"/>
          <p14:tracePt t="115069" x="7246938" y="2684463"/>
          <p14:tracePt t="115086" x="7148513" y="2684463"/>
          <p14:tracePt t="115102" x="7067550" y="2684463"/>
          <p14:tracePt t="115103" x="7051675" y="2684463"/>
          <p14:tracePt t="115118" x="7027863" y="2684463"/>
          <p14:tracePt t="115136" x="6994525" y="2684463"/>
          <p14:tracePt t="115154" x="6945313" y="2692400"/>
          <p14:tracePt t="115169" x="6905625" y="2700338"/>
          <p14:tracePt t="115186" x="6864350" y="2717800"/>
          <p14:tracePt t="115202" x="6807200" y="2725738"/>
          <p14:tracePt t="115203" x="6783388" y="2725738"/>
          <p14:tracePt t="115218" x="6775450" y="2725738"/>
          <p14:tracePt t="115235" x="6742113" y="2741613"/>
          <p14:tracePt t="115237" x="6726238" y="2741613"/>
          <p14:tracePt t="115252" x="6710363" y="2741613"/>
          <p14:tracePt t="115268" x="6702425" y="2741613"/>
          <p14:tracePt t="115285" x="6684963" y="2741613"/>
          <p14:tracePt t="115302" x="6684963" y="2749550"/>
          <p14:tracePt t="115303" x="6677025" y="2749550"/>
          <p14:tracePt t="115339" x="6669088" y="2749550"/>
          <p14:tracePt t="115507" x="6661150" y="2749550"/>
          <p14:tracePt t="115521" x="6661150" y="2757488"/>
          <p14:tracePt t="116219" x="6661150" y="2765425"/>
          <p14:tracePt t="116272" x="6734175" y="2773363"/>
          <p14:tracePt t="116309" x="6759575" y="2773363"/>
          <p14:tracePt t="116321" x="6994525" y="2814638"/>
          <p14:tracePt t="116334" x="7075488" y="2830513"/>
          <p14:tracePt t="116341" x="7165975" y="2838450"/>
          <p14:tracePt t="116353" x="7288213" y="2847975"/>
          <p14:tracePt t="116370" x="7483475" y="2863850"/>
          <p14:tracePt t="116385" x="7580313" y="2879725"/>
          <p14:tracePt t="116402" x="7962900" y="2913063"/>
          <p14:tracePt t="116419" x="8132763" y="2921000"/>
          <p14:tracePt t="116436" x="8288338" y="2921000"/>
          <p14:tracePt t="116452" x="8401050" y="2921000"/>
          <p14:tracePt t="116469" x="8507413" y="2921000"/>
          <p14:tracePt t="116486" x="8605838" y="2928938"/>
          <p14:tracePt t="116488" x="8629650" y="2928938"/>
          <p14:tracePt t="116504" x="8694738" y="2928938"/>
          <p14:tracePt t="116518" x="8736013" y="2928938"/>
          <p14:tracePt t="116536" x="8775700" y="2936875"/>
          <p14:tracePt t="116552" x="8801100" y="2936875"/>
          <p14:tracePt t="116568" x="8832850" y="2944813"/>
          <p14:tracePt t="116586" x="8856663" y="2952750"/>
          <p14:tracePt t="116602" x="8874125" y="2960688"/>
          <p14:tracePt t="116619" x="8874125" y="2968625"/>
          <p14:tracePt t="116635" x="8882063" y="2968625"/>
          <p14:tracePt t="116696" x="8890000" y="2968625"/>
          <p14:tracePt t="116718" x="8890000" y="2978150"/>
          <p14:tracePt t="116760" x="8897938" y="2978150"/>
          <p14:tracePt t="116817" x="8897938" y="2986088"/>
          <p14:tracePt t="117091" x="8905875" y="2986088"/>
          <p14:tracePt t="117109" x="8913813" y="2986088"/>
          <p14:tracePt t="117119" x="8913813" y="2994025"/>
          <p14:tracePt t="117136" x="8931275" y="2994025"/>
          <p14:tracePt t="117153" x="8955088" y="3001963"/>
          <p14:tracePt t="117168" x="8970963" y="3001963"/>
          <p14:tracePt t="117186" x="8994775" y="3001963"/>
          <p14:tracePt t="117203" x="9020175" y="3001963"/>
          <p14:tracePt t="117205" x="9028113" y="3001963"/>
          <p14:tracePt t="117218" x="9043988" y="3001963"/>
          <p14:tracePt t="117237" x="9069388" y="3001963"/>
          <p14:tracePt t="117252" x="9101138" y="3001963"/>
          <p14:tracePt t="117269" x="9124950" y="3001963"/>
          <p14:tracePt t="117285" x="9158288" y="3001963"/>
          <p14:tracePt t="117302" x="9182100" y="3009900"/>
          <p14:tracePt t="117318" x="9223375" y="3009900"/>
          <p14:tracePt t="117335" x="9272588" y="3009900"/>
          <p14:tracePt t="117352" x="9329738" y="3009900"/>
          <p14:tracePt t="117368" x="9385300" y="3009900"/>
          <p14:tracePt t="117385" x="9475788" y="3009900"/>
          <p14:tracePt t="117402" x="9525000" y="3009900"/>
          <p14:tracePt t="117419" x="9572625" y="3001963"/>
          <p14:tracePt t="117435" x="9590088" y="3001963"/>
          <p14:tracePt t="117453" x="9605963" y="3001963"/>
          <p14:tracePt t="117468" x="9621838" y="3001963"/>
          <p14:tracePt t="117485" x="9629775" y="2994025"/>
          <p14:tracePt t="117502" x="9653588" y="2994025"/>
          <p14:tracePt t="117518" x="9671050" y="2994025"/>
          <p14:tracePt t="117535" x="9686925" y="2994025"/>
          <p14:tracePt t="117552" x="9686925" y="2986088"/>
          <p14:tracePt t="117626" x="9694863" y="2986088"/>
          <p14:tracePt t="117659" x="9702800" y="2986088"/>
          <p14:tracePt t="117683" x="9710738" y="2986088"/>
          <p14:tracePt t="117702" x="9718675" y="2986088"/>
          <p14:tracePt t="117747" x="9728200" y="2986088"/>
          <p14:tracePt t="117767" x="9744075" y="2986088"/>
          <p14:tracePt t="117783" x="9752013" y="2986088"/>
          <p14:tracePt t="117791" x="9759950" y="2978150"/>
          <p14:tracePt t="117802" x="9767888" y="2978150"/>
          <p14:tracePt t="117819" x="9775825" y="2978150"/>
          <p14:tracePt t="117852" x="9783763" y="2978150"/>
          <p14:tracePt t="117868" x="9793288" y="2978150"/>
          <p14:tracePt t="117885" x="9801225" y="2968625"/>
          <p14:tracePt t="117902" x="9809163" y="2968625"/>
          <p14:tracePt t="117918" x="9817100" y="2968625"/>
          <p14:tracePt t="117945" x="9825038" y="2968625"/>
          <p14:tracePt t="117969" x="9832975" y="2968625"/>
          <p14:tracePt t="118009" x="9832975" y="2978150"/>
          <p14:tracePt t="118017" x="9832975" y="2986088"/>
          <p14:tracePt t="118035" x="9825038" y="3009900"/>
          <p14:tracePt t="118052" x="9767888" y="3033713"/>
          <p14:tracePt t="118732" x="9775825" y="3033713"/>
          <p14:tracePt t="118739" x="9775825" y="3043238"/>
          <p14:tracePt t="118752" x="9783763" y="3043238"/>
          <p14:tracePt t="118769" x="9783763" y="3051175"/>
          <p14:tracePt t="118785" x="9793288" y="3067050"/>
          <p14:tracePt t="118802" x="9775825" y="3082925"/>
          <p14:tracePt t="118818" x="9744075" y="3124200"/>
          <p14:tracePt t="118835" x="9686925" y="3205163"/>
          <p14:tracePt t="118852" x="9613900" y="3303588"/>
          <p14:tracePt t="118868" x="9499600" y="3424238"/>
          <p14:tracePt t="118885" x="9410700" y="3506788"/>
          <p14:tracePt t="118902" x="9264650" y="3619500"/>
          <p14:tracePt t="118919" x="9150350" y="3741738"/>
          <p14:tracePt t="118935" x="9069388" y="3848100"/>
          <p14:tracePt t="118952" x="8978900" y="3962400"/>
          <p14:tracePt t="118969" x="8856663" y="4051300"/>
          <p14:tracePt t="118985" x="8718550" y="4157663"/>
          <p14:tracePt t="119002" x="8605838" y="4238625"/>
          <p14:tracePt t="119019" x="8507413" y="4303713"/>
          <p14:tracePt t="119036" x="8345488" y="4418013"/>
          <p14:tracePt t="119052" x="8189913" y="4498975"/>
          <p14:tracePt t="119070" x="8067675" y="4556125"/>
          <p14:tracePt t="119085" x="7897813" y="4629150"/>
          <p14:tracePt t="119102" x="7775575" y="4686300"/>
          <p14:tracePt t="119130" x="7653338" y="4743450"/>
          <p14:tracePt t="119137" x="7604125" y="4751388"/>
          <p14:tracePt t="119152" x="7556500" y="4775200"/>
          <p14:tracePt t="119169" x="7507288" y="4808538"/>
          <p14:tracePt t="119185" x="7408863" y="4840288"/>
          <p14:tracePt t="119215" x="7392988" y="4840288"/>
          <p14:tracePt t="119236" x="7319963" y="4873625"/>
          <p14:tracePt t="119252" x="7312025" y="4873625"/>
          <p14:tracePt t="119350" x="7278688" y="4881563"/>
          <p14:tracePt t="119359" x="7051675" y="4978400"/>
          <p14:tracePt t="119369" x="7043738" y="4986338"/>
          <p14:tracePt t="119385" x="7035800" y="4986338"/>
          <p14:tracePt t="119417" x="7035800" y="4994275"/>
          <p14:tracePt t="119425" x="7027863" y="4994275"/>
          <p14:tracePt t="119436" x="7027863" y="5003800"/>
          <p14:tracePt t="119452" x="7019925" y="5011738"/>
          <p14:tracePt t="119468" x="7010400" y="5019675"/>
          <p14:tracePt t="119486" x="6994525" y="5035550"/>
          <p14:tracePt t="119502" x="6978650" y="5051425"/>
          <p14:tracePt t="119518" x="6954838" y="5084763"/>
          <p14:tracePt t="119536" x="6929438" y="5116513"/>
          <p14:tracePt t="119552" x="6913563" y="5181600"/>
          <p14:tracePt t="119569" x="6897688" y="5230813"/>
          <p14:tracePt t="119585" x="6889750" y="5272088"/>
          <p14:tracePt t="119604" x="6880225" y="5311775"/>
          <p14:tracePt t="119619" x="6864350" y="5337175"/>
          <p14:tracePt t="119636" x="6864350" y="5368925"/>
          <p14:tracePt t="119652" x="6864350" y="5394325"/>
          <p14:tracePt t="119668" x="6872288" y="5410200"/>
          <p14:tracePt t="119685" x="6897688" y="5441950"/>
          <p14:tracePt t="119702" x="6905625" y="5475288"/>
          <p14:tracePt t="119719" x="6905625" y="5514975"/>
          <p14:tracePt t="119735" x="6905625" y="5524500"/>
          <p14:tracePt t="120072" x="6921500" y="5491163"/>
          <p14:tracePt t="120079" x="6921500" y="5475288"/>
          <p14:tracePt t="120087" x="6929438" y="5459413"/>
          <p14:tracePt t="120102" x="6929438" y="5449888"/>
          <p14:tracePt t="120103" x="6929438" y="5441950"/>
          <p14:tracePt t="120118" x="6937375" y="5426075"/>
          <p14:tracePt t="120120" x="6937375" y="5418138"/>
          <p14:tracePt t="120135" x="6962775" y="5384800"/>
          <p14:tracePt t="120152" x="6986588" y="5353050"/>
          <p14:tracePt t="120169" x="6994525" y="5319713"/>
          <p14:tracePt t="120186" x="7002463" y="5295900"/>
          <p14:tracePt t="120202" x="7027863" y="5254625"/>
          <p14:tracePt t="120218" x="7035800" y="5238750"/>
          <p14:tracePt t="120237" x="7043738" y="5214938"/>
          <p14:tracePt t="120238" x="7043738" y="5207000"/>
          <p14:tracePt t="120252" x="7051675" y="5189538"/>
          <p14:tracePt t="120253" x="7051675" y="5181600"/>
          <p14:tracePt t="120268" x="7051675" y="5173663"/>
          <p14:tracePt t="120285" x="7059613" y="5149850"/>
          <p14:tracePt t="120302" x="7059613" y="5133975"/>
          <p14:tracePt t="120319" x="7059613" y="5124450"/>
          <p14:tracePt t="120335" x="7059613" y="5116513"/>
          <p14:tracePt t="120359" x="7059613" y="5108575"/>
          <p14:tracePt t="120392" x="7051675" y="5108575"/>
          <p14:tracePt t="120403" x="7051675" y="5100638"/>
          <p14:tracePt t="120839" x="7059613" y="5100638"/>
          <p14:tracePt t="121344" x="7059613" y="5092700"/>
          <p14:tracePt t="121351" x="7067550" y="5084763"/>
          <p14:tracePt t="121359" x="7083425" y="5076825"/>
          <p14:tracePt t="121368" x="7100888" y="5059363"/>
          <p14:tracePt t="121385" x="7124700" y="5035550"/>
          <p14:tracePt t="121402" x="7148513" y="5019675"/>
          <p14:tracePt t="121419" x="7165975" y="4994275"/>
          <p14:tracePt t="121435" x="7181850" y="4978400"/>
          <p14:tracePt t="121454" x="7197725" y="4962525"/>
          <p14:tracePt t="121469" x="7197725" y="4954588"/>
          <p14:tracePt t="121494" x="7205663" y="4946650"/>
          <p14:tracePt t="121502" x="7213600" y="4946650"/>
          <p14:tracePt t="121519" x="7231063" y="4929188"/>
          <p14:tracePt t="121764" x="7231063" y="4921250"/>
          <p14:tracePt t="121878" x="7239000" y="4921250"/>
          <p14:tracePt t="121886" x="7246938" y="4921250"/>
          <p14:tracePt t="121893" x="7254875" y="4921250"/>
          <p14:tracePt t="121901" x="7270750" y="4921250"/>
          <p14:tracePt t="121918" x="7288213" y="4921250"/>
          <p14:tracePt t="121935" x="7312025" y="4921250"/>
          <p14:tracePt t="121952" x="7319963" y="4921250"/>
          <p14:tracePt t="121968" x="7327900" y="4921250"/>
          <p14:tracePt t="121986" x="7343775" y="4921250"/>
          <p14:tracePt t="122002" x="7353300" y="4921250"/>
          <p14:tracePt t="122032" x="7361238" y="4921250"/>
          <p14:tracePt t="122052" x="7369175" y="4921250"/>
          <p14:tracePt t="122068" x="7377113" y="4921250"/>
          <p14:tracePt t="122085" x="7385050" y="4921250"/>
          <p14:tracePt t="122102" x="7400925" y="4929188"/>
          <p14:tracePt t="122119" x="7426325" y="4929188"/>
          <p14:tracePt t="122136" x="7450138" y="4938713"/>
          <p14:tracePt t="122152" x="7491413" y="4938713"/>
          <p14:tracePt t="122169" x="7531100" y="4954588"/>
          <p14:tracePt t="122185" x="7596188" y="4970463"/>
          <p14:tracePt t="122202" x="7702550" y="5003800"/>
          <p14:tracePt t="122219" x="7775575" y="5027613"/>
          <p14:tracePt t="122236" x="7848600" y="5051425"/>
          <p14:tracePt t="122237" x="7905750" y="5084763"/>
          <p14:tracePt t="122252" x="7970838" y="5100638"/>
          <p14:tracePt t="122269" x="8077200" y="5141913"/>
          <p14:tracePt t="122285" x="8189913" y="5181600"/>
          <p14:tracePt t="122303" x="8296275" y="5222875"/>
          <p14:tracePt t="122305" x="8369300" y="5238750"/>
          <p14:tracePt t="122320" x="8401050" y="5254625"/>
          <p14:tracePt t="122335" x="8475663" y="5287963"/>
          <p14:tracePt t="122353" x="8540750" y="5319713"/>
          <p14:tracePt t="122369" x="8564563" y="5329238"/>
          <p14:tracePt t="122386" x="8588375" y="5345113"/>
          <p14:tracePt t="122402" x="8613775" y="5360988"/>
          <p14:tracePt t="122418" x="8621713" y="5376863"/>
          <p14:tracePt t="122436" x="8637588" y="5384800"/>
          <p14:tracePt t="122452" x="8645525" y="5402263"/>
          <p14:tracePt t="122469" x="8653463" y="5410200"/>
          <p14:tracePt t="122486" x="8653463" y="5426075"/>
          <p14:tracePt t="122502" x="8653463" y="5434013"/>
          <p14:tracePt t="122519" x="8653463" y="5449888"/>
          <p14:tracePt t="122535" x="8653463" y="5467350"/>
          <p14:tracePt t="122552" x="8653463" y="5483225"/>
          <p14:tracePt t="122569" x="8645525" y="5499100"/>
          <p14:tracePt t="122585" x="8629650" y="5514975"/>
          <p14:tracePt t="122603" x="8629650" y="5532438"/>
          <p14:tracePt t="122619" x="8621713" y="5540375"/>
          <p14:tracePt t="122652" x="8621713" y="5548313"/>
          <p14:tracePt t="122671" x="8621713" y="5556250"/>
          <p14:tracePt t="122691" x="8621713" y="5564188"/>
          <p14:tracePt t="122703" x="8621713" y="5572125"/>
          <p14:tracePt t="122718" x="8621713" y="5580063"/>
          <p14:tracePt t="122735" x="8629650" y="5597525"/>
          <p14:tracePt t="122736" x="8629650" y="5605463"/>
          <p14:tracePt t="122752" x="8653463" y="5621338"/>
          <p14:tracePt t="122768" x="8670925" y="5629275"/>
          <p14:tracePt t="122785" x="8702675" y="5645150"/>
          <p14:tracePt t="122802" x="8751888" y="5654675"/>
          <p14:tracePt t="122818" x="8801100" y="5654675"/>
          <p14:tracePt t="122835" x="8848725" y="5662613"/>
          <p14:tracePt t="122852" x="8905875" y="5670550"/>
          <p14:tracePt t="122868" x="8931275" y="5670550"/>
          <p14:tracePt t="122886" x="8947150" y="5678488"/>
          <p14:tracePt t="122902" x="8963025" y="5678488"/>
          <p14:tracePt t="122919" x="8978900" y="5678488"/>
          <p14:tracePt t="122935" x="8986838" y="5678488"/>
          <p14:tracePt t="122952" x="8994775" y="5686425"/>
          <p14:tracePt t="122969" x="9004300" y="5686425"/>
          <p14:tracePt t="122985" x="9012238" y="5694363"/>
          <p14:tracePt t="123003" x="9020175" y="5694363"/>
          <p14:tracePt t="123019" x="9020175" y="5702300"/>
          <p14:tracePt t="123117" x="9028113" y="5702300"/>
          <p14:tracePt t="123135" x="9043988" y="5702300"/>
          <p14:tracePt t="123152" x="9059863" y="5702300"/>
          <p14:tracePt t="123169" x="9069388" y="5702300"/>
          <p14:tracePt t="123186" x="9077325" y="5710238"/>
          <p14:tracePt t="123202" x="9085263" y="5710238"/>
          <p14:tracePt t="123220" x="9093200" y="5710238"/>
          <p14:tracePt t="123236" x="9093200" y="5719763"/>
          <p14:tracePt t="123254" x="9101138" y="5719763"/>
          <p14:tracePt t="123397" x="9109075" y="5719763"/>
          <p14:tracePt t="123405" x="9117013" y="5719763"/>
          <p14:tracePt t="123418" x="9124950" y="5719763"/>
          <p14:tracePt t="123436" x="9134475" y="5719763"/>
          <p14:tracePt t="123452" x="9142413" y="5719763"/>
          <p14:tracePt t="123468" x="9150350" y="5719763"/>
          <p14:tracePt t="123485" x="9158288" y="5727700"/>
          <p14:tracePt t="123529" x="9166225" y="5727700"/>
          <p14:tracePt t="123828" x="9166225" y="5735638"/>
          <p14:tracePt t="123863" x="9174163" y="5735638"/>
          <p14:tracePt t="123875" x="9174163" y="5743575"/>
          <p14:tracePt t="123923" x="9174163" y="5751513"/>
          <p14:tracePt t="123966" x="9182100" y="5751513"/>
          <p14:tracePt t="124067" x="9182100" y="5759450"/>
          <p14:tracePt t="124093" x="9182100" y="5767388"/>
          <p14:tracePt t="124107" x="9182100" y="5775325"/>
          <p14:tracePt t="124380" x="9190038" y="5775325"/>
          <p14:tracePt t="124424" x="9199563" y="5775325"/>
          <p14:tracePt t="124431" x="9215438" y="5775325"/>
          <p14:tracePt t="124452" x="9223375" y="5775325"/>
          <p14:tracePt t="124470" x="9239250" y="5775325"/>
          <p14:tracePt t="124470" x="9255125" y="5775325"/>
          <p14:tracePt t="124485" x="9272588" y="5775325"/>
          <p14:tracePt t="124486" x="9280525" y="5775325"/>
          <p14:tracePt t="124503" x="9320213" y="5767388"/>
          <p14:tracePt t="124519" x="9361488" y="5767388"/>
          <p14:tracePt t="124535" x="9402763" y="5767388"/>
          <p14:tracePt t="124552" x="9426575" y="5767388"/>
          <p14:tracePt t="124569" x="9450388" y="5767388"/>
          <p14:tracePt t="124585" x="9467850" y="5767388"/>
          <p14:tracePt t="124603" x="9475788" y="5767388"/>
          <p14:tracePt t="124663" x="9483725" y="5767388"/>
          <p14:tracePt t="124720" x="9491663" y="5767388"/>
          <p14:tracePt t="124892" x="9499600" y="5767388"/>
          <p14:tracePt t="124908" x="9507538" y="5767388"/>
          <p14:tracePt t="124918" x="9515475" y="5767388"/>
          <p14:tracePt t="124935" x="9532938" y="5767388"/>
          <p14:tracePt t="124952" x="9540875" y="5767388"/>
          <p14:tracePt t="124968" x="9548813" y="5759450"/>
          <p14:tracePt t="124985" x="9548813" y="5751513"/>
          <p14:tracePt t="125005" x="9548813" y="5743575"/>
          <p14:tracePt t="125025" x="9548813" y="5735638"/>
          <p14:tracePt t="125041" x="9548813" y="5719763"/>
          <p14:tracePt t="125068" x="9540875" y="5686425"/>
          <p14:tracePt t="125085" x="9507538" y="5662613"/>
          <p14:tracePt t="125102" x="9467850" y="5629275"/>
          <p14:tracePt t="125119" x="9426575" y="5613400"/>
          <p14:tracePt t="125135" x="9385300" y="5597525"/>
          <p14:tracePt t="125152" x="9329738" y="5572125"/>
          <p14:tracePt t="125168" x="9288463" y="5556250"/>
          <p14:tracePt t="125186" x="9264650" y="5556250"/>
          <p14:tracePt t="125202" x="9223375" y="5548313"/>
          <p14:tracePt t="125219" x="9174163" y="5548313"/>
          <p14:tracePt t="125235" x="9142413" y="5548313"/>
          <p14:tracePt t="125253" x="9109075" y="5548313"/>
          <p14:tracePt t="125269" x="9059863" y="5548313"/>
          <p14:tracePt t="125285" x="9020175" y="5548313"/>
          <p14:tracePt t="125302" x="8986838" y="5548313"/>
          <p14:tracePt t="125321" x="8921750" y="5548313"/>
          <p14:tracePt t="125335" x="8882063" y="5548313"/>
          <p14:tracePt t="125352" x="8824913" y="5548313"/>
          <p14:tracePt t="125368" x="8783638" y="5548313"/>
          <p14:tracePt t="125387" x="8702675" y="5548313"/>
          <p14:tracePt t="125402" x="8670925" y="5556250"/>
          <p14:tracePt t="125419" x="8637588" y="5572125"/>
          <p14:tracePt t="125435" x="8613775" y="5589588"/>
          <p14:tracePt t="125452" x="8572500" y="5621338"/>
          <p14:tracePt t="125468" x="8556625" y="5637213"/>
          <p14:tracePt t="125485" x="8548688" y="5654675"/>
          <p14:tracePt t="125503" x="8548688" y="5686425"/>
          <p14:tracePt t="125519" x="8548688" y="5719763"/>
          <p14:tracePt t="125536" x="8548688" y="5743575"/>
          <p14:tracePt t="125552" x="8548688" y="5751513"/>
          <p14:tracePt t="125569" x="8556625" y="5767388"/>
          <p14:tracePt t="125586" x="8572500" y="5784850"/>
          <p14:tracePt t="125602" x="8605838" y="5808663"/>
          <p14:tracePt t="125618" x="8645525" y="5824538"/>
          <p14:tracePt t="125635" x="8694738" y="5832475"/>
          <p14:tracePt t="125654" x="8759825" y="5849938"/>
          <p14:tracePt t="125669" x="8840788" y="5849938"/>
          <p14:tracePt t="125686" x="8931275" y="5857875"/>
          <p14:tracePt t="125703" x="8994775" y="5865813"/>
          <p14:tracePt t="125703" x="9028113" y="5865813"/>
          <p14:tracePt t="125719" x="9109075" y="5865813"/>
          <p14:tracePt t="125736" x="9174163" y="5865813"/>
          <p14:tracePt t="125752" x="9231313" y="5865813"/>
          <p14:tracePt t="125769" x="9288463" y="5857875"/>
          <p14:tracePt t="125785" x="9345613" y="5840413"/>
          <p14:tracePt t="125802" x="9385300" y="5824538"/>
          <p14:tracePt t="125818" x="9410700" y="5808663"/>
          <p14:tracePt t="125835" x="9434513" y="5792788"/>
          <p14:tracePt t="125852" x="9459913" y="5759450"/>
          <p14:tracePt t="125869" x="9467850" y="5727700"/>
          <p14:tracePt t="125885" x="9475788" y="5702300"/>
          <p14:tracePt t="125902" x="9475788" y="5662613"/>
          <p14:tracePt t="125921" x="9459913" y="5605463"/>
          <p14:tracePt t="125935" x="9418638" y="5572125"/>
          <p14:tracePt t="125952" x="9329738" y="5514975"/>
          <p14:tracePt t="125969" x="9280525" y="5491163"/>
          <p14:tracePt t="125987" x="9215438" y="5475288"/>
          <p14:tracePt t="126002" x="9158288" y="5467350"/>
          <p14:tracePt t="126019" x="9101138" y="5467350"/>
          <p14:tracePt t="126035" x="9020175" y="5467350"/>
          <p14:tracePt t="126053" x="8955088" y="5491163"/>
          <p14:tracePt t="126069" x="8913813" y="5514975"/>
          <p14:tracePt t="126085" x="8882063" y="5540375"/>
          <p14:tracePt t="126102" x="8882063" y="5564188"/>
          <p14:tracePt t="126120" x="8874125" y="5589588"/>
          <p14:tracePt t="126135" x="8882063" y="5613400"/>
          <p14:tracePt t="126152" x="8921750" y="5637213"/>
          <p14:tracePt t="126168" x="9036050" y="5662613"/>
          <p14:tracePt t="126186" x="9150350" y="5662613"/>
          <p14:tracePt t="126202" x="9345613" y="5662613"/>
          <p14:tracePt t="126219" x="9653588" y="5662613"/>
          <p14:tracePt t="126236" x="9809163" y="5654675"/>
          <p14:tracePt t="126253" x="9931400" y="5621338"/>
          <p14:tracePt t="126268" x="10028238" y="5597525"/>
          <p14:tracePt t="126286" x="10069513" y="5564188"/>
          <p14:tracePt t="126302" x="10077450" y="5540375"/>
          <p14:tracePt t="126320" x="10085388" y="5514975"/>
          <p14:tracePt t="126321" x="10085388" y="5499100"/>
          <p14:tracePt t="126336" x="10085388" y="5491163"/>
          <p14:tracePt t="126353" x="10077450" y="5475288"/>
          <p14:tracePt t="126369" x="10061575" y="5467350"/>
          <p14:tracePt t="126386" x="10012363" y="5449888"/>
          <p14:tracePt t="126402" x="9947275" y="5434013"/>
          <p14:tracePt t="126419" x="9767888" y="5426075"/>
          <p14:tracePt t="126435" x="9532938" y="5418138"/>
          <p14:tracePt t="126452" x="9296400" y="5418138"/>
          <p14:tracePt t="126468" x="9117013" y="5434013"/>
          <p14:tracePt t="126485" x="9043988" y="5467350"/>
          <p14:tracePt t="126502" x="9004300" y="5491163"/>
          <p14:tracePt t="126519" x="8994775" y="5499100"/>
          <p14:tracePt t="126535" x="8978900" y="5499100"/>
          <p14:tracePt t="126557" x="8978900" y="5507038"/>
          <p14:tracePt t="126704" x="8970963" y="5507038"/>
          <p14:tracePt t="126712" x="8963025" y="5507038"/>
          <p14:tracePt t="126736" x="8874125" y="5507038"/>
          <p14:tracePt t="126752" x="8809038" y="5507038"/>
          <p14:tracePt t="126769" x="8621713" y="5491163"/>
          <p14:tracePt t="126786" x="8255000" y="5426075"/>
          <p14:tracePt t="126788" x="8085138" y="5410200"/>
          <p14:tracePt t="126802" x="7848600" y="5368925"/>
          <p14:tracePt t="126819" x="7197725" y="5280025"/>
          <p14:tracePt t="126835" x="6986588" y="5238750"/>
          <p14:tracePt t="126852" x="6629400" y="5181600"/>
          <p14:tracePt t="126854" x="6442075" y="5173663"/>
          <p14:tracePt t="126868" x="6254750" y="5157788"/>
          <p14:tracePt t="126869" x="5994400" y="5157788"/>
          <p14:tracePt t="126885" x="5815013" y="5157788"/>
          <p14:tracePt t="126902" x="5424488" y="5173663"/>
          <p14:tracePt t="126920" x="5189538" y="5199063"/>
          <p14:tracePt t="126921" x="5083175" y="5199063"/>
          <p14:tracePt t="126935" x="5010150" y="5207000"/>
          <p14:tracePt t="126953" x="4929188" y="5230813"/>
          <p14:tracePt t="126969" x="4921250" y="5230813"/>
          <p14:tracePt t="126970" x="4921250" y="5238750"/>
          <p14:tracePt t="127002" x="4913313" y="5238750"/>
          <p14:tracePt t="127019" x="4913313" y="5246688"/>
          <p14:tracePt t="127066" x="4913313" y="5254625"/>
          <p14:tracePt t="127116" x="4937125" y="5246688"/>
          <p14:tracePt t="127123" x="4953000" y="5230813"/>
          <p14:tracePt t="127135" x="4978400" y="5222875"/>
          <p14:tracePt t="127152" x="5018088" y="5181600"/>
          <p14:tracePt t="127169" x="5059363" y="5116513"/>
          <p14:tracePt t="127171" x="5075238" y="5068888"/>
          <p14:tracePt t="127185" x="5091113" y="5035550"/>
          <p14:tracePt t="127188" x="5099050" y="5011738"/>
          <p14:tracePt t="127203" x="5140325" y="4913313"/>
          <p14:tracePt t="127218" x="5181600" y="4832350"/>
          <p14:tracePt t="127237" x="5213350" y="4759325"/>
          <p14:tracePt t="127252" x="5229225" y="4710113"/>
          <p14:tracePt t="127268" x="5246688" y="4686300"/>
          <p14:tracePt t="127286" x="5254625" y="4668838"/>
          <p14:tracePt t="127302" x="5278438" y="4652963"/>
          <p14:tracePt t="127318" x="5311775" y="4629150"/>
          <p14:tracePt t="127335" x="5408613" y="4595813"/>
          <p14:tracePt t="127337" x="5424488" y="4579938"/>
          <p14:tracePt t="127352" x="5572125" y="4548188"/>
          <p14:tracePt t="127369" x="5718175" y="4514850"/>
          <p14:tracePt t="127385" x="5945188" y="4475163"/>
          <p14:tracePt t="127402" x="6132513" y="4457700"/>
          <p14:tracePt t="127418" x="6343650" y="4449763"/>
          <p14:tracePt t="127436" x="6465888" y="4449763"/>
          <p14:tracePt t="127452" x="6580188" y="4449763"/>
          <p14:tracePt t="127453" x="6645275" y="4449763"/>
          <p14:tracePt t="127469" x="6726238" y="4449763"/>
          <p14:tracePt t="127469" x="6799263" y="4457700"/>
          <p14:tracePt t="127485" x="6856413" y="4475163"/>
          <p14:tracePt t="127486" x="6937375" y="4498975"/>
          <p14:tracePt t="127502" x="7075488" y="4540250"/>
          <p14:tracePt t="127519" x="7231063" y="4579938"/>
          <p14:tracePt t="127535" x="7296150" y="4595813"/>
          <p14:tracePt t="127552" x="7319963" y="4613275"/>
          <p14:tracePt t="127569" x="7319963" y="4621213"/>
          <p14:tracePt t="127587" x="7319963" y="4645025"/>
          <p14:tracePt t="127602" x="7319963" y="4668838"/>
          <p14:tracePt t="127619" x="7319963" y="4694238"/>
          <p14:tracePt t="127636" x="7312025" y="4725988"/>
          <p14:tracePt t="127652" x="7262813" y="4775200"/>
          <p14:tracePt t="127669" x="7140575" y="4848225"/>
          <p14:tracePt t="127685" x="6872288" y="4970463"/>
          <p14:tracePt t="127702" x="6645275" y="5059363"/>
          <p14:tracePt t="127718" x="6499225" y="5100638"/>
          <p14:tracePt t="127735" x="6450013" y="5100638"/>
          <p14:tracePt t="127752" x="6424613" y="5100638"/>
          <p14:tracePt t="127768" x="6400800" y="5076825"/>
          <p14:tracePt t="127786" x="6384925" y="5035550"/>
          <p14:tracePt t="127802" x="6361113" y="4962525"/>
          <p14:tracePt t="127818" x="6351588" y="4921250"/>
          <p14:tracePt t="127835" x="6351588" y="4889500"/>
          <p14:tracePt t="127853" x="6361113" y="4848225"/>
          <p14:tracePt t="127869" x="6392863" y="4808538"/>
          <p14:tracePt t="127886" x="6564313" y="4718050"/>
          <p14:tracePt t="127903" x="6710363" y="4686300"/>
          <p14:tracePt t="127903" x="6791325" y="4678363"/>
          <p14:tracePt t="127919" x="7124700" y="4668838"/>
          <p14:tracePt t="127935" x="7458075" y="4668838"/>
          <p14:tracePt t="127952" x="7686675" y="4668838"/>
          <p14:tracePt t="127969" x="7897813" y="4668838"/>
          <p14:tracePt t="127985" x="7978775" y="4678363"/>
          <p14:tracePt t="128002" x="8043863" y="4694238"/>
          <p14:tracePt t="128018" x="8085138" y="4710113"/>
          <p14:tracePt t="128036" x="8108950" y="4718050"/>
          <p14:tracePt t="128052" x="8116888" y="4725988"/>
          <p14:tracePt t="128069" x="8124825" y="4725988"/>
          <p14:tracePt t="128089" x="8124825" y="4733925"/>
          <p14:tracePt t="128115" x="8132763" y="4733925"/>
          <p14:tracePt t="128152" x="8132763" y="4759325"/>
          <p14:tracePt t="128170" x="8132763" y="4791075"/>
          <p14:tracePt t="128171" x="8124825" y="4816475"/>
          <p14:tracePt t="128187" x="8108950" y="4848225"/>
          <p14:tracePt t="128188" x="8101013" y="4881563"/>
          <p14:tracePt t="128203" x="8059738" y="4938713"/>
          <p14:tracePt t="128218" x="7994650" y="5035550"/>
          <p14:tracePt t="128236" x="7856538" y="5214938"/>
          <p14:tracePt t="128252" x="7588250" y="5580063"/>
          <p14:tracePt t="128268" x="7361238" y="5889625"/>
          <p14:tracePt t="128285" x="7067550" y="6280150"/>
          <p14:tracePt t="128302" x="6929438" y="6532563"/>
          <p14:tracePt t="128318" x="6840538" y="6761163"/>
          <p14:tracePt t="128831" x="5457825" y="6727825"/>
          <p14:tracePt t="128839" x="5343525" y="6621463"/>
          <p14:tracePt t="128852" x="5213350" y="6500813"/>
          <p14:tracePt t="128869" x="5033963" y="6321425"/>
          <p14:tracePt t="128886" x="4903788" y="6199188"/>
          <p14:tracePt t="128902" x="4700588" y="6003925"/>
          <p14:tracePt t="128919" x="4627563" y="5922963"/>
          <p14:tracePt t="128952" x="4465638" y="5775325"/>
          <p14:tracePt t="128971" x="4449763" y="5767388"/>
          <p14:tracePt t="128985" x="4408488" y="5719763"/>
          <p14:tracePt t="129013" x="4343400" y="5670550"/>
          <p14:tracePt t="129041" x="4132263" y="5524500"/>
          <p14:tracePt t="129055" x="3984625" y="5491163"/>
          <p14:tracePt t="129063" x="3830638" y="5491163"/>
          <p14:tracePt t="129073" x="3741738" y="5491163"/>
          <p14:tracePt t="129085" x="3668713" y="5491163"/>
          <p14:tracePt t="129102" x="3481388" y="5540375"/>
          <p14:tracePt t="129121" x="3236913" y="5597525"/>
          <p14:tracePt t="129135" x="3049588" y="5654675"/>
          <p14:tracePt t="129153" x="2814638" y="5743575"/>
          <p14:tracePt t="129168" x="2684463" y="5792788"/>
          <p14:tracePt t="129185" x="2520950" y="5857875"/>
          <p14:tracePt t="129202" x="2416175" y="5905500"/>
          <p14:tracePt t="129219" x="2268538" y="5988050"/>
          <p14:tracePt t="129235" x="2155825" y="6061075"/>
          <p14:tracePt t="129252" x="2057400" y="6142038"/>
          <p14:tracePt t="129269" x="1935163" y="6256338"/>
          <p14:tracePt t="129285" x="1814513" y="6361113"/>
          <p14:tracePt t="129302" x="1724025" y="6459538"/>
          <p14:tracePt t="129318" x="1635125" y="6548438"/>
          <p14:tracePt t="129336" x="1554163" y="6630988"/>
          <p14:tracePt t="129352" x="1447800" y="6727825"/>
          <p14:tracePt t="129368" x="1398588" y="6777038"/>
          <p14:tracePt t="129385" x="1341438" y="6834188"/>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D402EEC5-4FCA-478B-CFFB-3AAFB054C8E3}"/>
              </a:ext>
            </a:extLst>
          </p:cNvPr>
          <p:cNvPicPr>
            <a:picLocks noChangeAspect="1"/>
          </p:cNvPicPr>
          <p:nvPr/>
        </p:nvPicPr>
        <p:blipFill>
          <a:blip r:embed="rId2"/>
          <a:stretch>
            <a:fillRect/>
          </a:stretch>
        </p:blipFill>
        <p:spPr>
          <a:xfrm>
            <a:off x="82296" y="53018"/>
            <a:ext cx="5001949" cy="6679621"/>
          </a:xfrm>
          <a:prstGeom prst="rect">
            <a:avLst/>
          </a:prstGeom>
        </p:spPr>
      </p:pic>
      <p:pic>
        <p:nvPicPr>
          <p:cNvPr id="23" name="Picture 22">
            <a:extLst>
              <a:ext uri="{FF2B5EF4-FFF2-40B4-BE49-F238E27FC236}">
                <a16:creationId xmlns:a16="http://schemas.microsoft.com/office/drawing/2014/main" id="{B0D2950B-7C48-5B5F-D36D-3E34C5B607D7}"/>
              </a:ext>
            </a:extLst>
          </p:cNvPr>
          <p:cNvPicPr>
            <a:picLocks noChangeAspect="1"/>
          </p:cNvPicPr>
          <p:nvPr/>
        </p:nvPicPr>
        <p:blipFill>
          <a:blip r:embed="rId3"/>
          <a:stretch>
            <a:fillRect/>
          </a:stretch>
        </p:blipFill>
        <p:spPr>
          <a:xfrm>
            <a:off x="5166008" y="172888"/>
            <a:ext cx="5345657" cy="6602816"/>
          </a:xfrm>
          <a:prstGeom prst="rect">
            <a:avLst/>
          </a:prstGeom>
        </p:spPr>
      </p:pic>
    </p:spTree>
    <p:extLst>
      <p:ext uri="{BB962C8B-B14F-4D97-AF65-F5344CB8AC3E}">
        <p14:creationId xmlns:p14="http://schemas.microsoft.com/office/powerpoint/2010/main" val="3279540195"/>
      </p:ext>
    </p:extLst>
  </p:cSld>
  <p:clrMapOvr>
    <a:masterClrMapping/>
  </p:clrMapOvr>
  <mc:AlternateContent xmlns:mc="http://schemas.openxmlformats.org/markup-compatibility/2006">
    <mc:Choice xmlns:p14="http://schemas.microsoft.com/office/powerpoint/2010/main" Requires="p14">
      <p:transition spd="slow" p14:dur="2000" advTm="65735"/>
    </mc:Choice>
    <mc:Fallback>
      <p:transition spd="slow" advTm="65735"/>
    </mc:Fallback>
  </mc:AlternateContent>
  <p:extLst>
    <p:ext uri="{3A86A75C-4F4B-4683-9AE1-C65F6400EC91}">
      <p14:laserTraceLst xmlns:p14="http://schemas.microsoft.com/office/powerpoint/2010/main">
        <p14:tracePtLst>
          <p14:tracePt t="866" x="5441950" y="6686550"/>
          <p14:tracePt t="877" x="5522913" y="6646863"/>
          <p14:tracePt t="892" x="5684838" y="6540500"/>
          <p14:tracePt t="908" x="5815013" y="6459538"/>
          <p14:tracePt t="925" x="5961063" y="6329363"/>
          <p14:tracePt t="942" x="6124575" y="6183313"/>
          <p14:tracePt t="959" x="6254750" y="6035675"/>
          <p14:tracePt t="976" x="6376988" y="5881688"/>
          <p14:tracePt t="977" x="6442075" y="5808663"/>
          <p14:tracePt t="992" x="6515100" y="5702300"/>
          <p14:tracePt t="1009" x="6596063" y="5556250"/>
          <p14:tracePt t="1026" x="6702425" y="5337175"/>
          <p14:tracePt t="1043" x="6791325" y="5124450"/>
          <p14:tracePt t="1059" x="6832600" y="4986338"/>
          <p14:tracePt t="1075" x="6864350" y="4873625"/>
          <p14:tracePt t="1092" x="6880225" y="4775200"/>
          <p14:tracePt t="1093" x="6897688" y="4718050"/>
          <p14:tracePt t="1108" x="6905625" y="4668838"/>
          <p14:tracePt t="1125" x="6913563" y="4548188"/>
          <p14:tracePt t="1127" x="6913563" y="4514850"/>
          <p14:tracePt t="1142" x="6921500" y="4344988"/>
          <p14:tracePt t="1160" x="6921500" y="4254500"/>
          <p14:tracePt t="1176" x="6913563" y="4140200"/>
          <p14:tracePt t="1192" x="6897688" y="4051300"/>
          <p14:tracePt t="1208" x="6880225" y="3978275"/>
          <p14:tracePt t="1226" x="6864350" y="3905250"/>
          <p14:tracePt t="1242" x="6832600" y="3798888"/>
          <p14:tracePt t="1259" x="6783388" y="3668713"/>
          <p14:tracePt t="1259" x="6750050" y="3619500"/>
          <p14:tracePt t="1275" x="6661150" y="3530600"/>
          <p14:tracePt t="1292" x="6546850" y="3449638"/>
          <p14:tracePt t="1310" x="6442075" y="3392488"/>
          <p14:tracePt t="1326" x="6319838" y="3343275"/>
          <p14:tracePt t="1342" x="6254750" y="3319463"/>
          <p14:tracePt t="1343" x="6221413" y="3311525"/>
          <p14:tracePt t="1359" x="6189663" y="3286125"/>
          <p14:tracePt t="1360" x="6156325" y="3270250"/>
          <p14:tracePt t="1377" x="6059488" y="3213100"/>
          <p14:tracePt t="1392" x="5978525" y="3163888"/>
          <p14:tracePt t="1409" x="5815013" y="3074988"/>
          <p14:tracePt t="1425" x="5775325" y="3043238"/>
          <p14:tracePt t="1443" x="5692775" y="3001963"/>
          <p14:tracePt t="1459" x="5645150" y="2968625"/>
          <p14:tracePt t="1475" x="5538788" y="2895600"/>
          <p14:tracePt t="1492" x="5497513" y="2879725"/>
          <p14:tracePt t="1493" x="5432425" y="2822575"/>
          <p14:tracePt t="1510" x="5400675" y="2814638"/>
          <p14:tracePt t="1566" x="5343525" y="2765425"/>
          <p14:tracePt t="1577" x="4913313" y="2465388"/>
          <p14:tracePt t="1606" x="4895850" y="2439988"/>
          <p14:tracePt t="1706" x="4879975" y="2408238"/>
          <p14:tracePt t="1713" x="4708525" y="1765300"/>
          <p14:tracePt t="1725" x="4700588" y="1749425"/>
          <p14:tracePt t="1742" x="4684713" y="1700213"/>
          <p14:tracePt t="1759" x="4676775" y="1658938"/>
          <p14:tracePt t="1776" x="4668838" y="1635125"/>
          <p14:tracePt t="1777" x="4668838" y="1619250"/>
          <p14:tracePt t="1792" x="4668838" y="1603375"/>
          <p14:tracePt t="1809" x="4668838" y="1562100"/>
          <p14:tracePt t="1827" x="4660900" y="1538288"/>
          <p14:tracePt t="1843" x="4660900" y="1512888"/>
          <p14:tracePt t="1860" x="4652963" y="1473200"/>
          <p14:tracePt t="1875" x="4652963" y="1455738"/>
          <p14:tracePt t="1892" x="4643438" y="1447800"/>
          <p14:tracePt t="1909" x="4643438" y="1439863"/>
          <p14:tracePt t="1925" x="4643438" y="1431925"/>
          <p14:tracePt t="7918" x="4611688" y="1489075"/>
          <p14:tracePt t="7926" x="4465638" y="1716088"/>
          <p14:tracePt t="7942" x="4156075" y="2090738"/>
          <p14:tracePt t="7959" x="3944938" y="2301875"/>
          <p14:tracePt t="7960" x="3798888" y="2432050"/>
          <p14:tracePt t="7977" x="3432175" y="2733675"/>
          <p14:tracePt t="7993" x="3122613" y="2936875"/>
          <p14:tracePt t="8009" x="2903538" y="3033713"/>
          <p14:tracePt t="8027" x="2716213" y="3082925"/>
          <p14:tracePt t="8042" x="2593975" y="3090863"/>
          <p14:tracePt t="8060" x="2416175" y="3098800"/>
          <p14:tracePt t="8075" x="2317750" y="3098800"/>
          <p14:tracePt t="8092" x="2073275" y="3098800"/>
          <p14:tracePt t="8109" x="2041525" y="3098800"/>
          <p14:tracePt t="8110" x="2000250" y="3090863"/>
          <p14:tracePt t="8126" x="1960563" y="3074988"/>
          <p14:tracePt t="8127" x="1935163" y="3067050"/>
          <p14:tracePt t="8142" x="1887538" y="3059113"/>
          <p14:tracePt t="8159" x="1879600" y="3059113"/>
          <p14:tracePt t="8176" x="1862138" y="3059113"/>
          <p14:tracePt t="8209" x="1854200" y="3082925"/>
          <p14:tracePt t="8225" x="1854200" y="3098800"/>
          <p14:tracePt t="8242" x="1854200" y="3116263"/>
          <p14:tracePt t="8259" x="1862138" y="3124200"/>
          <p14:tracePt t="8461" x="1862138" y="3116263"/>
          <p14:tracePt t="8628" x="1854200" y="3116263"/>
          <p14:tracePt t="8669" x="1846263" y="3116263"/>
          <p14:tracePt t="8675" x="1838325" y="3116263"/>
          <p14:tracePt t="8683" x="1830388" y="3116263"/>
          <p14:tracePt t="8693" x="1822450" y="3116263"/>
          <p14:tracePt t="8709" x="1804988" y="3116263"/>
          <p14:tracePt t="8727" x="1619250" y="3090863"/>
          <p14:tracePt t="8744" x="1512888" y="3074988"/>
          <p14:tracePt t="8760" x="1333500" y="3051175"/>
          <p14:tracePt t="8775" x="1268413" y="3051175"/>
          <p14:tracePt t="8792" x="1138238" y="3033713"/>
          <p14:tracePt t="8793" x="1081088" y="3025775"/>
          <p14:tracePt t="8809" x="992188" y="3025775"/>
          <p14:tracePt t="8825" x="942975" y="3025775"/>
          <p14:tracePt t="8842" x="911225" y="3025775"/>
          <p14:tracePt t="8859" x="877888" y="3025775"/>
          <p14:tracePt t="8875" x="812800" y="3025775"/>
          <p14:tracePt t="8892" x="796925" y="3033713"/>
          <p14:tracePt t="8908" x="765175" y="3033713"/>
          <p14:tracePt t="8926" x="666750" y="3043238"/>
          <p14:tracePt t="8942" x="635000" y="3043238"/>
          <p14:tracePt t="8958" x="577850" y="3043238"/>
          <p14:tracePt t="8976" x="479425" y="3059113"/>
          <p14:tracePt t="8992" x="455613" y="3059113"/>
          <p14:tracePt t="9009" x="390525" y="3067050"/>
          <p14:tracePt t="9025" x="333375" y="3082925"/>
          <p14:tracePt t="9042" x="292100" y="3098800"/>
          <p14:tracePt t="9060" x="211138" y="3124200"/>
          <p14:tracePt t="9077" x="146050" y="3140075"/>
          <p14:tracePt t="9092" x="114300" y="3155950"/>
          <p14:tracePt t="9109" x="65088" y="3181350"/>
          <p14:tracePt t="9126" x="31750" y="3205163"/>
          <p14:tracePt t="9142" x="15875" y="3228975"/>
          <p14:tracePt t="9159" x="15875" y="3254375"/>
          <p14:tracePt t="9175" x="15875" y="3303588"/>
          <p14:tracePt t="9192" x="15875" y="3343275"/>
          <p14:tracePt t="9209" x="31750" y="3408363"/>
          <p14:tracePt t="9211" x="49213" y="3424238"/>
          <p14:tracePt t="9225" x="80963" y="3473450"/>
          <p14:tracePt t="9242" x="138113" y="3538538"/>
          <p14:tracePt t="9259" x="276225" y="3636963"/>
          <p14:tracePt t="9275" x="463550" y="3709988"/>
          <p14:tracePt t="9292" x="666750" y="3783013"/>
          <p14:tracePt t="9309" x="911225" y="3840163"/>
          <p14:tracePt t="9325" x="1260475" y="3921125"/>
          <p14:tracePt t="9326" x="1455738" y="3954463"/>
          <p14:tracePt t="9342" x="1684338" y="3994150"/>
          <p14:tracePt t="9359" x="2554288" y="4092575"/>
          <p14:tracePt t="9375" x="3049588" y="4124325"/>
          <p14:tracePt t="9392" x="3228975" y="4124325"/>
          <p14:tracePt t="9519" x="3521075" y="4132263"/>
          <p14:tracePt t="9527" x="7572375" y="3530600"/>
          <p14:tracePt t="9542" x="7604125" y="3514725"/>
          <p14:tracePt t="9559" x="7653338" y="3465513"/>
          <p14:tracePt t="9576" x="7678738" y="3424238"/>
          <p14:tracePt t="9592" x="7718425" y="3335338"/>
          <p14:tracePt t="9610" x="7726363" y="3262313"/>
          <p14:tracePt t="9625" x="7726363" y="3213100"/>
          <p14:tracePt t="9642" x="7710488" y="3155950"/>
          <p14:tracePt t="9659" x="7661275" y="3098800"/>
          <p14:tracePt t="9675" x="7604125" y="3033713"/>
          <p14:tracePt t="9692" x="7515225" y="2968625"/>
          <p14:tracePt t="9709" x="7408863" y="2921000"/>
          <p14:tracePt t="9726" x="7246938" y="2863850"/>
          <p14:tracePt t="9744" x="7108825" y="2830513"/>
          <p14:tracePt t="9760" x="6889750" y="2806700"/>
          <p14:tracePt t="9775" x="6710363" y="2806700"/>
          <p14:tracePt t="9793" x="6580188" y="2806700"/>
          <p14:tracePt t="9809" x="6335713" y="2806700"/>
          <p14:tracePt t="9825" x="6197600" y="2806700"/>
          <p14:tracePt t="9842" x="5978525" y="2822575"/>
          <p14:tracePt t="9860" x="5775325" y="2830513"/>
          <p14:tracePt t="9876" x="5562600" y="2847975"/>
          <p14:tracePt t="9892" x="5384800" y="2855913"/>
          <p14:tracePt t="9909" x="5189538" y="2871788"/>
          <p14:tracePt t="9925" x="5067300" y="2879725"/>
          <p14:tracePt t="9942" x="4887913" y="2887663"/>
          <p14:tracePt t="9959" x="4733925" y="2903538"/>
          <p14:tracePt t="9975" x="4627563" y="2913063"/>
          <p14:tracePt t="9992" x="4465638" y="2928938"/>
          <p14:tracePt t="10009" x="4351338" y="2936875"/>
          <p14:tracePt t="10010" x="4294188" y="2944813"/>
          <p14:tracePt t="10025" x="4205288" y="2952750"/>
          <p14:tracePt t="10026" x="4140200" y="2952750"/>
          <p14:tracePt t="10042" x="4017963" y="2968625"/>
          <p14:tracePt t="10060" x="3919538" y="2986088"/>
          <p14:tracePt t="10076" x="3838575" y="2994025"/>
          <p14:tracePt t="10092" x="3700463" y="3017838"/>
          <p14:tracePt t="10109" x="3619500" y="3025775"/>
          <p14:tracePt t="10125" x="3562350" y="3033713"/>
          <p14:tracePt t="10142" x="3424238" y="3074988"/>
          <p14:tracePt t="10160" x="3359150" y="3098800"/>
          <p14:tracePt t="10176" x="3325813" y="3108325"/>
          <p14:tracePt t="10192" x="3309938" y="3116263"/>
          <p14:tracePt t="10209" x="3302000" y="3132138"/>
          <p14:tracePt t="10225" x="3302000" y="3148013"/>
          <p14:tracePt t="10243" x="3302000" y="3173413"/>
          <p14:tracePt t="10259" x="3302000" y="3181350"/>
          <p14:tracePt t="10275" x="3302000" y="3197225"/>
          <p14:tracePt t="10276" x="3302000" y="3213100"/>
          <p14:tracePt t="10292" x="3309938" y="3228975"/>
          <p14:tracePt t="10308" x="3317875" y="3246438"/>
          <p14:tracePt t="10325" x="3359150" y="3278188"/>
          <p14:tracePt t="10343" x="3408363" y="3311525"/>
          <p14:tracePt t="10359" x="3473450" y="3335338"/>
          <p14:tracePt t="10375" x="3505200" y="3343275"/>
          <p14:tracePt t="10392" x="3595688" y="3351213"/>
          <p14:tracePt t="10409" x="3651250" y="3351213"/>
          <p14:tracePt t="10425" x="3984625" y="3351213"/>
          <p14:tracePt t="10442" x="4059238" y="3351213"/>
          <p14:tracePt t="10459" x="4106863" y="3351213"/>
          <p14:tracePt t="10460" x="4124325" y="3351213"/>
          <p14:tracePt t="10475" x="4140200" y="3351213"/>
          <p14:tracePt t="10492" x="4164013" y="3351213"/>
          <p14:tracePt t="10509" x="4171950" y="3351213"/>
          <p14:tracePt t="10525" x="4179888" y="3351213"/>
          <p14:tracePt t="10542" x="4189413" y="3351213"/>
          <p14:tracePt t="10567" x="4189413" y="3343275"/>
          <p14:tracePt t="10630" x="4189413" y="3335338"/>
          <p14:tracePt t="10637" x="4189413" y="3327400"/>
          <p14:tracePt t="10659" x="4179888" y="3319463"/>
          <p14:tracePt t="10676" x="4164013" y="3311525"/>
          <p14:tracePt t="10692" x="4124325" y="3303588"/>
          <p14:tracePt t="10709" x="4033838" y="3294063"/>
          <p14:tracePt t="10725" x="3944938" y="3286125"/>
          <p14:tracePt t="10742" x="3854450" y="3286125"/>
          <p14:tracePt t="10758" x="3692525" y="3286125"/>
          <p14:tracePt t="10775" x="3505200" y="3286125"/>
          <p14:tracePt t="10792" x="3325813" y="3286125"/>
          <p14:tracePt t="10808" x="3082925" y="3286125"/>
          <p14:tracePt t="10825" x="2903538" y="3286125"/>
          <p14:tracePt t="10842" x="2724150" y="3294063"/>
          <p14:tracePt t="10860" x="2635250" y="3311525"/>
          <p14:tracePt t="10875" x="2586038" y="3311525"/>
          <p14:tracePt t="10892" x="2562225" y="3327400"/>
          <p14:tracePt t="10955" x="2562225" y="3335338"/>
          <p14:tracePt t="10971" x="2562225" y="3343275"/>
          <p14:tracePt t="10977" x="2562225" y="3351213"/>
          <p14:tracePt t="11008" x="2562225" y="3359150"/>
          <p14:tracePt t="11025" x="2570163" y="3359150"/>
          <p14:tracePt t="11042" x="2586038" y="3376613"/>
          <p14:tracePt t="11059" x="2619375" y="3376613"/>
          <p14:tracePt t="11075" x="2659063" y="3392488"/>
          <p14:tracePt t="11092" x="2708275" y="3400425"/>
          <p14:tracePt t="11110" x="2773363" y="3400425"/>
          <p14:tracePt t="11126" x="2806700" y="3400425"/>
          <p14:tracePt t="11142" x="2838450" y="3400425"/>
          <p14:tracePt t="11158" x="2871788" y="3400425"/>
          <p14:tracePt t="11175" x="2895600" y="3400425"/>
          <p14:tracePt t="11192" x="2919413" y="3400425"/>
          <p14:tracePt t="11209" x="2952750" y="3400425"/>
          <p14:tracePt t="11225" x="2976563" y="3400425"/>
          <p14:tracePt t="11243" x="2992438" y="3400425"/>
          <p14:tracePt t="11259" x="3001963" y="3400425"/>
          <p14:tracePt t="11276" x="3017838" y="3400425"/>
          <p14:tracePt t="11293" x="3025775" y="3400425"/>
          <p14:tracePt t="11309" x="3041650" y="3400425"/>
          <p14:tracePt t="11326" x="3057525" y="3400425"/>
          <p14:tracePt t="11342" x="3074988" y="3400425"/>
          <p14:tracePt t="11359" x="3082925" y="3400425"/>
          <p14:tracePt t="11375" x="3098800" y="3400425"/>
          <p14:tracePt t="11392" x="3106738" y="3400425"/>
          <p14:tracePt t="11409" x="3140075" y="3400425"/>
          <p14:tracePt t="11425" x="3179763" y="3400425"/>
          <p14:tracePt t="11442" x="3244850" y="3400425"/>
          <p14:tracePt t="11459" x="3286125" y="3400425"/>
          <p14:tracePt t="11459" x="3309938" y="3400425"/>
          <p14:tracePt t="11475" x="3343275" y="3400425"/>
          <p14:tracePt t="11492" x="3375025" y="3400425"/>
          <p14:tracePt t="11508" x="3432175" y="3400425"/>
          <p14:tracePt t="11525" x="3497263" y="3400425"/>
          <p14:tracePt t="11542" x="3578225" y="3400425"/>
          <p14:tracePt t="11559" x="3692525" y="3392488"/>
          <p14:tracePt t="11575" x="3814763" y="3392488"/>
          <p14:tracePt t="11592" x="3879850" y="3392488"/>
          <p14:tracePt t="11609" x="3976688" y="3392488"/>
          <p14:tracePt t="11625" x="4041775" y="3392488"/>
          <p14:tracePt t="11643" x="4098925" y="3392488"/>
          <p14:tracePt t="11659" x="4164013" y="3384550"/>
          <p14:tracePt t="11675" x="4244975" y="3376613"/>
          <p14:tracePt t="11692" x="4286250" y="3376613"/>
          <p14:tracePt t="11709" x="4310063" y="3376613"/>
          <p14:tracePt t="11725" x="4319588" y="3376613"/>
          <p14:tracePt t="11743" x="4327525" y="3376613"/>
          <p14:tracePt t="11758" x="4343400" y="3376613"/>
          <p14:tracePt t="11775" x="4359275" y="3376613"/>
          <p14:tracePt t="11792" x="4375150" y="3376613"/>
          <p14:tracePt t="11809" x="4400550" y="3376613"/>
          <p14:tracePt t="11825" x="4408488" y="3368675"/>
          <p14:tracePt t="11842" x="4424363" y="3368675"/>
          <p14:tracePt t="11859" x="4449763" y="3368675"/>
          <p14:tracePt t="11875" x="4473575" y="3368675"/>
          <p14:tracePt t="11892" x="4513263" y="3368675"/>
          <p14:tracePt t="11909" x="4538663" y="3368675"/>
          <p14:tracePt t="11925" x="4554538" y="3368675"/>
          <p14:tracePt t="11943" x="4570413" y="3368675"/>
          <p14:tracePt t="11959" x="4578350" y="3368675"/>
          <p14:tracePt t="11977" x="4587875" y="3368675"/>
          <p14:tracePt t="11993" x="4603750" y="3368675"/>
          <p14:tracePt t="12009" x="4611688" y="3368675"/>
          <p14:tracePt t="12026" x="4619625" y="3368675"/>
          <p14:tracePt t="12045" x="4627563" y="3368675"/>
          <p14:tracePt t="12059" x="4635500" y="3368675"/>
          <p14:tracePt t="12075" x="4652963" y="3368675"/>
          <p14:tracePt t="12092" x="4668838" y="3368675"/>
          <p14:tracePt t="12109" x="4684713" y="3368675"/>
          <p14:tracePt t="12125" x="4692650" y="3368675"/>
          <p14:tracePt t="12142" x="4700588" y="3368675"/>
          <p14:tracePt t="12159" x="4708525" y="3368675"/>
          <p14:tracePt t="12176" x="4741863" y="3368675"/>
          <p14:tracePt t="12193" x="4749800" y="3368675"/>
          <p14:tracePt t="12194" x="4773613" y="3368675"/>
          <p14:tracePt t="12210" x="4783138" y="3368675"/>
          <p14:tracePt t="12225" x="4814888" y="3368675"/>
          <p14:tracePt t="12242" x="4830763" y="3368675"/>
          <p14:tracePt t="12261" x="4848225" y="3368675"/>
          <p14:tracePt t="12275" x="4856163" y="3368675"/>
          <p14:tracePt t="12292" x="4864100" y="3368675"/>
          <p14:tracePt t="12309" x="4887913" y="3368675"/>
          <p14:tracePt t="12326" x="4913313" y="3359150"/>
          <p14:tracePt t="12342" x="4960938" y="3359150"/>
          <p14:tracePt t="12359" x="4968875" y="3359150"/>
          <p14:tracePt t="12375" x="5010150" y="3351213"/>
          <p14:tracePt t="12392" x="5026025" y="3351213"/>
          <p14:tracePt t="12409" x="5033963" y="3351213"/>
          <p14:tracePt t="12425" x="5059363" y="3351213"/>
          <p14:tracePt t="12453" x="5067300" y="3351213"/>
          <p14:tracePt t="12477" x="5075238" y="3351213"/>
          <p14:tracePt t="12714" x="5067300" y="3351213"/>
          <p14:tracePt t="12722" x="5051425" y="3351213"/>
          <p14:tracePt t="12742" x="5026025" y="3351213"/>
          <p14:tracePt t="12759" x="4968875" y="3351213"/>
          <p14:tracePt t="12775" x="4913313" y="3351213"/>
          <p14:tracePt t="12792" x="4773613" y="3359150"/>
          <p14:tracePt t="12809" x="4619625" y="3359150"/>
          <p14:tracePt t="12825" x="4497388" y="3359150"/>
          <p14:tracePt t="12842" x="4335463" y="3359150"/>
          <p14:tracePt t="12860" x="4237038" y="3359150"/>
          <p14:tracePt t="12875" x="4075113" y="3351213"/>
          <p14:tracePt t="12892" x="3871913" y="3351213"/>
          <p14:tracePt t="12909" x="3668713" y="3351213"/>
          <p14:tracePt t="12927" x="3432175" y="3351213"/>
          <p14:tracePt t="12942" x="3213100" y="3351213"/>
          <p14:tracePt t="12959" x="3017838" y="3351213"/>
          <p14:tracePt t="12976" x="2781300" y="3351213"/>
          <p14:tracePt t="12993" x="2593975" y="3351213"/>
          <p14:tracePt t="13009" x="2351088" y="3351213"/>
          <p14:tracePt t="13027" x="2000250" y="3351213"/>
          <p14:tracePt t="13042" x="1789113" y="3351213"/>
          <p14:tracePt t="13059" x="1593850" y="3351213"/>
          <p14:tracePt t="13076" x="1358900" y="3351213"/>
          <p14:tracePt t="13092" x="1163638" y="3351213"/>
          <p14:tracePt t="13109" x="984250" y="3351213"/>
          <p14:tracePt t="13110" x="895350" y="3351213"/>
          <p14:tracePt t="13126" x="723900" y="3368675"/>
          <p14:tracePt t="13142" x="569913" y="3384550"/>
          <p14:tracePt t="13158" x="431800" y="3400425"/>
          <p14:tracePt t="13175" x="276225" y="3424238"/>
          <p14:tracePt t="13192" x="171450" y="3441700"/>
          <p14:tracePt t="13208" x="73025" y="3457575"/>
          <p14:tracePt t="13409" x="138113" y="3579813"/>
          <p14:tracePt t="13425" x="227013" y="3587750"/>
          <p14:tracePt t="13442" x="301625" y="3587750"/>
          <p14:tracePt t="13459" x="366713" y="3587750"/>
          <p14:tracePt t="13475" x="439738" y="3587750"/>
          <p14:tracePt t="13492" x="487363" y="3587750"/>
          <p14:tracePt t="13509" x="528638" y="3587750"/>
          <p14:tracePt t="13525" x="544513" y="3587750"/>
          <p14:tracePt t="13543" x="552450" y="3587750"/>
          <p14:tracePt t="14173" x="552450" y="3595688"/>
          <p14:tracePt t="14179" x="561975" y="3595688"/>
          <p14:tracePt t="14192" x="577850" y="3595688"/>
          <p14:tracePt t="14209" x="627063" y="3603625"/>
          <p14:tracePt t="14226" x="788988" y="3603625"/>
          <p14:tracePt t="14243" x="838200" y="3603625"/>
          <p14:tracePt t="14244" x="1000125" y="3603625"/>
          <p14:tracePt t="14259" x="1179513" y="3603625"/>
          <p14:tracePt t="14277" x="1341438" y="3603625"/>
          <p14:tracePt t="14292" x="1489075" y="3603625"/>
          <p14:tracePt t="14308" x="1562100" y="3603625"/>
          <p14:tracePt t="14326" x="1585913" y="3603625"/>
          <p14:tracePt t="14342" x="1601788" y="3603625"/>
          <p14:tracePt t="14521" x="1609725" y="3603625"/>
          <p14:tracePt t="14529" x="1643063" y="3603625"/>
          <p14:tracePt t="14543" x="1749425" y="3587750"/>
          <p14:tracePt t="14559" x="1911350" y="3579813"/>
          <p14:tracePt t="14575" x="2008188" y="3579813"/>
          <p14:tracePt t="14592" x="2203450" y="3579813"/>
          <p14:tracePt t="14609" x="2244725" y="3579813"/>
          <p14:tracePt t="14625" x="2286000" y="3579813"/>
          <p14:tracePt t="14643" x="2293938" y="3579813"/>
          <p14:tracePt t="14665" x="2301875" y="3579813"/>
          <p14:tracePt t="14681" x="2309813" y="3579813"/>
          <p14:tracePt t="14704" x="2317750" y="3579813"/>
          <p14:tracePt t="14711" x="2333625" y="3579813"/>
          <p14:tracePt t="14726" x="2359025" y="3579813"/>
          <p14:tracePt t="14726" x="2374900" y="3571875"/>
          <p14:tracePt t="14742" x="2398713" y="3571875"/>
          <p14:tracePt t="14758" x="2473325" y="3571875"/>
          <p14:tracePt t="14776" x="2538413" y="3571875"/>
          <p14:tracePt t="14792" x="2593975" y="3571875"/>
          <p14:tracePt t="14808" x="2692400" y="3571875"/>
          <p14:tracePt t="14825" x="2797175" y="3571875"/>
          <p14:tracePt t="14842" x="2952750" y="3563938"/>
          <p14:tracePt t="14843" x="3074988" y="3563938"/>
          <p14:tracePt t="14859" x="3155950" y="3563938"/>
          <p14:tracePt t="14860" x="3221038" y="3563938"/>
          <p14:tracePt t="14876" x="3440113" y="3563938"/>
          <p14:tracePt t="14892" x="3668713" y="3554413"/>
          <p14:tracePt t="14909" x="3830638" y="3554413"/>
          <p14:tracePt t="14925" x="3944938" y="3554413"/>
          <p14:tracePt t="14942" x="4075113" y="3546475"/>
          <p14:tracePt t="14959" x="4124325" y="3546475"/>
          <p14:tracePt t="14960" x="4179888" y="3546475"/>
          <p14:tracePt t="14976" x="4237038" y="3538538"/>
          <p14:tracePt t="14993" x="4254500" y="3538538"/>
          <p14:tracePt t="15008" x="4302125" y="3538538"/>
          <p14:tracePt t="15025" x="4319588" y="3538538"/>
          <p14:tracePt t="15042" x="4351338" y="3538538"/>
          <p14:tracePt t="15059" x="4400550" y="3538538"/>
          <p14:tracePt t="15076" x="4408488" y="3538538"/>
          <p14:tracePt t="15092" x="4489450" y="3538538"/>
          <p14:tracePt t="15113" x="4505325" y="3538538"/>
          <p14:tracePt t="15126" x="4578350" y="3538538"/>
          <p14:tracePt t="15129" x="4603750" y="3530600"/>
          <p14:tracePt t="15142" x="4627563" y="3530600"/>
          <p14:tracePt t="15160" x="4676775" y="3522663"/>
          <p14:tracePt t="15175" x="4684713" y="3514725"/>
          <p14:tracePt t="15193" x="4700588" y="3514725"/>
          <p14:tracePt t="15208" x="4708525" y="3514725"/>
          <p14:tracePt t="15225" x="4718050" y="3514725"/>
          <p14:tracePt t="15242" x="4725988" y="3506788"/>
          <p14:tracePt t="15272" x="4733925" y="3506788"/>
          <p14:tracePt t="15522" x="4725988" y="3506788"/>
          <p14:tracePt t="15542" x="4700588" y="3498850"/>
          <p14:tracePt t="15560" x="4668838" y="3481388"/>
          <p14:tracePt t="15561" x="4627563" y="3473450"/>
          <p14:tracePt t="15575" x="4595813" y="3465513"/>
          <p14:tracePt t="15592" x="4497388" y="3416300"/>
          <p14:tracePt t="15610" x="4351338" y="3351213"/>
          <p14:tracePt t="15625" x="4254500" y="3311525"/>
          <p14:tracePt t="15642" x="4059238" y="3238500"/>
          <p14:tracePt t="15659" x="3944938" y="3205163"/>
          <p14:tracePt t="15675" x="3765550" y="3163888"/>
          <p14:tracePt t="15692" x="3643313" y="3148013"/>
          <p14:tracePt t="15709" x="3481388" y="3132138"/>
          <p14:tracePt t="15726" x="3294063" y="3132138"/>
          <p14:tracePt t="15726" x="3132138" y="3132138"/>
          <p14:tracePt t="15743" x="2976563" y="3132138"/>
          <p14:tracePt t="15758" x="2635250" y="3124200"/>
          <p14:tracePt t="15775" x="2398713" y="3116263"/>
          <p14:tracePt t="15792" x="2187575" y="3098800"/>
          <p14:tracePt t="15809" x="1960563" y="3082925"/>
          <p14:tracePt t="15825" x="1781175" y="3074988"/>
          <p14:tracePt t="15842" x="1577975" y="3067050"/>
          <p14:tracePt t="15859" x="1439863" y="3059113"/>
          <p14:tracePt t="15876" x="1382713" y="3059113"/>
          <p14:tracePt t="15892" x="1195388" y="3059113"/>
          <p14:tracePt t="15909" x="1081088" y="3059113"/>
          <p14:tracePt t="15925" x="927100" y="3059113"/>
          <p14:tracePt t="15943" x="862013" y="3059113"/>
          <p14:tracePt t="15945" x="723900" y="3067050"/>
          <p14:tracePt t="15960" x="617538" y="3067050"/>
          <p14:tracePt t="15975" x="536575" y="3074988"/>
          <p14:tracePt t="15992" x="471488" y="3082925"/>
          <p14:tracePt t="16009" x="341313" y="3098800"/>
          <p14:tracePt t="16025" x="260350" y="3116263"/>
          <p14:tracePt t="16042" x="187325" y="3148013"/>
          <p14:tracePt t="16059" x="161925" y="3148013"/>
          <p14:tracePt t="16059" x="146050" y="3155950"/>
          <p14:tracePt t="16092" x="122238" y="3181350"/>
          <p14:tracePt t="16108" x="106363" y="3189288"/>
          <p14:tracePt t="16125" x="106363" y="3205163"/>
          <p14:tracePt t="16142" x="106363" y="3213100"/>
          <p14:tracePt t="16158" x="106363" y="3254375"/>
          <p14:tracePt t="16175" x="122238" y="3286125"/>
          <p14:tracePt t="16193" x="146050" y="3303588"/>
          <p14:tracePt t="16209" x="211138" y="3368675"/>
          <p14:tracePt t="16225" x="268288" y="3400425"/>
          <p14:tracePt t="16242" x="349250" y="3441700"/>
          <p14:tracePt t="16260" x="471488" y="3481388"/>
          <p14:tracePt t="16275" x="569913" y="3514725"/>
          <p14:tracePt t="16294" x="765175" y="3563938"/>
          <p14:tracePt t="16308" x="796925" y="3571875"/>
          <p14:tracePt t="16326" x="1016000" y="3611563"/>
          <p14:tracePt t="16342" x="1146175" y="3629025"/>
          <p14:tracePt t="16359" x="1358900" y="3636963"/>
          <p14:tracePt t="16375" x="1528763" y="3636963"/>
          <p14:tracePt t="16392" x="1692275" y="3636963"/>
          <p14:tracePt t="16409" x="1879600" y="3636963"/>
          <p14:tracePt t="16425" x="2065338" y="3636963"/>
          <p14:tracePt t="16442" x="2398713" y="3636963"/>
          <p14:tracePt t="16458" x="2651125" y="3636963"/>
          <p14:tracePt t="16476" x="2911475" y="3636963"/>
          <p14:tracePt t="16492" x="3197225" y="3636963"/>
          <p14:tracePt t="16509" x="3286125" y="3636963"/>
          <p14:tracePt t="16526" x="3643313" y="3619500"/>
          <p14:tracePt t="16542" x="3863975" y="3619500"/>
          <p14:tracePt t="16559" x="4067175" y="3611563"/>
          <p14:tracePt t="16575" x="4254500" y="3611563"/>
          <p14:tracePt t="16592" x="4343400" y="3603625"/>
          <p14:tracePt t="16610" x="4457700" y="3603625"/>
          <p14:tracePt t="16626" x="4733925" y="3587750"/>
          <p14:tracePt t="16643" x="4879975" y="3571875"/>
          <p14:tracePt t="16659" x="4921250" y="3563938"/>
          <p14:tracePt t="16676" x="5018088" y="3546475"/>
          <p14:tracePt t="16693" x="5043488" y="3530600"/>
          <p14:tracePt t="16693" x="5051425" y="3530600"/>
          <p14:tracePt t="16709" x="5059363" y="3522663"/>
          <p14:tracePt t="16726" x="5059363" y="3514725"/>
          <p14:tracePt t="16742" x="5059363" y="3506788"/>
          <p14:tracePt t="16758" x="5059363" y="3489325"/>
          <p14:tracePt t="16775" x="5059363" y="3465513"/>
          <p14:tracePt t="16792" x="5051425" y="3449638"/>
          <p14:tracePt t="16809" x="5018088" y="3408363"/>
          <p14:tracePt t="16810" x="5002213" y="3400425"/>
          <p14:tracePt t="16825" x="4986338" y="3384550"/>
          <p14:tracePt t="16842" x="4945063" y="3351213"/>
          <p14:tracePt t="16859" x="4903788" y="3335338"/>
          <p14:tracePt t="16860" x="4872038" y="3319463"/>
          <p14:tracePt t="16875" x="4848225" y="3319463"/>
          <p14:tracePt t="16892" x="4799013" y="3294063"/>
          <p14:tracePt t="16909" x="4684713" y="3270250"/>
          <p14:tracePt t="16910" x="4660900" y="3262313"/>
          <p14:tracePt t="16925" x="4587875" y="3254375"/>
          <p14:tracePt t="16943" x="4457700" y="3238500"/>
          <p14:tracePt t="16944" x="4424363" y="3238500"/>
          <p14:tracePt t="16958" x="4327525" y="3238500"/>
          <p14:tracePt t="16976" x="4171950" y="3213100"/>
          <p14:tracePt t="16992" x="4025900" y="3205163"/>
          <p14:tracePt t="17009" x="3919538" y="3197225"/>
          <p14:tracePt t="17010" x="3863975" y="3197225"/>
          <p14:tracePt t="17025" x="3765550" y="3197225"/>
          <p14:tracePt t="17042" x="3586163" y="3189288"/>
          <p14:tracePt t="17059" x="3390900" y="3189288"/>
          <p14:tracePt t="17059" x="3302000" y="3189288"/>
          <p14:tracePt t="17075" x="3187700" y="3189288"/>
          <p14:tracePt t="17092" x="3033713" y="3189288"/>
          <p14:tracePt t="17109" x="2838450" y="3189288"/>
          <p14:tracePt t="17110" x="2724150" y="3189288"/>
          <p14:tracePt t="17125" x="2667000" y="3189288"/>
          <p14:tracePt t="17143" x="2359025" y="3189288"/>
          <p14:tracePt t="17176" x="2090738" y="3189288"/>
          <p14:tracePt t="17192" x="1927225" y="3189288"/>
          <p14:tracePt t="17208" x="1781175" y="3189288"/>
          <p14:tracePt t="17225" x="1609725" y="3189288"/>
          <p14:tracePt t="17243" x="1439863" y="3189288"/>
          <p14:tracePt t="17243" x="1358900" y="3197225"/>
          <p14:tracePt t="17259" x="1187450" y="3197225"/>
          <p14:tracePt t="17276" x="1090613" y="3197225"/>
          <p14:tracePt t="17278" x="984250" y="3213100"/>
          <p14:tracePt t="17292" x="919163" y="3213100"/>
          <p14:tracePt t="17309" x="804863" y="3221038"/>
          <p14:tracePt t="17310" x="715963" y="3228975"/>
          <p14:tracePt t="17326" x="674688" y="3228975"/>
          <p14:tracePt t="17342" x="601663" y="3228975"/>
          <p14:tracePt t="17359" x="552450" y="3228975"/>
          <p14:tracePt t="17375" x="512763" y="3238500"/>
          <p14:tracePt t="17392" x="471488" y="3254375"/>
          <p14:tracePt t="17409" x="398463" y="3286125"/>
          <p14:tracePt t="17425" x="382588" y="3286125"/>
          <p14:tracePt t="17426" x="366713" y="3294063"/>
          <p14:tracePt t="17442" x="333375" y="3311525"/>
          <p14:tracePt t="17459" x="317500" y="3327400"/>
          <p14:tracePt t="17476" x="301625" y="3343275"/>
          <p14:tracePt t="17493" x="292100" y="3351213"/>
          <p14:tracePt t="17510" x="276225" y="3368675"/>
          <p14:tracePt t="17525" x="276225" y="3384550"/>
          <p14:tracePt t="17542" x="276225" y="3408363"/>
          <p14:tracePt t="17559" x="284163" y="3416300"/>
          <p14:tracePt t="17560" x="301625" y="3424238"/>
          <p14:tracePt t="17575" x="341313" y="3457575"/>
          <p14:tracePt t="17592" x="398463" y="3498850"/>
          <p14:tracePt t="17609" x="561975" y="3538538"/>
          <p14:tracePt t="17610" x="627063" y="3554413"/>
          <p14:tracePt t="17625" x="674688" y="3571875"/>
          <p14:tracePt t="17626" x="812800" y="3595688"/>
          <p14:tracePt t="17643" x="903288" y="3603625"/>
          <p14:tracePt t="17658" x="1236663" y="3644900"/>
          <p14:tracePt t="17675" x="1390650" y="3660775"/>
          <p14:tracePt t="17692" x="1520825" y="3668713"/>
          <p14:tracePt t="17710" x="1601788" y="3676650"/>
          <p14:tracePt t="17727" x="1797050" y="3676650"/>
          <p14:tracePt t="17743" x="2000250" y="3676650"/>
          <p14:tracePt t="17758" x="2195513" y="3676650"/>
          <p14:tracePt t="17775" x="2398713" y="3676650"/>
          <p14:tracePt t="17792" x="2538413" y="3676650"/>
          <p14:tracePt t="17808" x="2692400" y="3676650"/>
          <p14:tracePt t="17825" x="2814638" y="3676650"/>
          <p14:tracePt t="17842" x="2976563" y="3668713"/>
          <p14:tracePt t="17859" x="3171825" y="3668713"/>
          <p14:tracePt t="17860" x="3244850" y="3668713"/>
          <p14:tracePt t="17875" x="3343275" y="3660775"/>
          <p14:tracePt t="17892" x="3595688" y="3652838"/>
          <p14:tracePt t="17909" x="3733800" y="3636963"/>
          <p14:tracePt t="17926" x="3854450" y="3629025"/>
          <p14:tracePt t="17942" x="4010025" y="3619500"/>
          <p14:tracePt t="17959" x="4114800" y="3603625"/>
          <p14:tracePt t="17975" x="4205288" y="3595688"/>
          <p14:tracePt t="17992" x="4310063" y="3579813"/>
          <p14:tracePt t="18009" x="4432300" y="3546475"/>
          <p14:tracePt t="18025" x="4465638" y="3538538"/>
          <p14:tracePt t="18026" x="4489450" y="3530600"/>
          <p14:tracePt t="18042" x="4603750" y="3498850"/>
          <p14:tracePt t="18058" x="4668838" y="3473450"/>
          <p14:tracePt t="18076" x="4700588" y="3449638"/>
          <p14:tracePt t="18092" x="4725988" y="3424238"/>
          <p14:tracePt t="18109" x="4733925" y="3416300"/>
          <p14:tracePt t="18125" x="4733925" y="3408363"/>
          <p14:tracePt t="18142" x="4733925" y="3384550"/>
          <p14:tracePt t="18158" x="4733925" y="3376613"/>
          <p14:tracePt t="18159" x="4733925" y="3368675"/>
          <p14:tracePt t="18175" x="4700588" y="3335338"/>
          <p14:tracePt t="18192" x="4668838" y="3311525"/>
          <p14:tracePt t="18209" x="4578350" y="3270250"/>
          <p14:tracePt t="18226" x="4457700" y="3238500"/>
          <p14:tracePt t="18242" x="4310063" y="3197225"/>
          <p14:tracePt t="18258" x="4205288" y="3181350"/>
          <p14:tracePt t="18260" x="4114800" y="3181350"/>
          <p14:tracePt t="18276" x="3952875" y="3173413"/>
          <p14:tracePt t="18293" x="3806825" y="3173413"/>
          <p14:tracePt t="18294" x="3741738" y="3173413"/>
          <p14:tracePt t="18308" x="3578225" y="3173413"/>
          <p14:tracePt t="18326" x="3278188" y="3173413"/>
          <p14:tracePt t="18342" x="3098800" y="3173413"/>
          <p14:tracePt t="18359" x="3033713" y="3173413"/>
          <p14:tracePt t="18361" x="2944813" y="3181350"/>
          <p14:tracePt t="18377" x="2757488" y="3181350"/>
          <p14:tracePt t="18394" x="2635250" y="3189288"/>
          <p14:tracePt t="18409" x="2481263" y="3189288"/>
          <p14:tracePt t="18425" x="2390775" y="3197225"/>
          <p14:tracePt t="18442" x="2187575" y="3197225"/>
          <p14:tracePt t="18458" x="2065338" y="3197225"/>
          <p14:tracePt t="18475" x="1879600" y="3205163"/>
          <p14:tracePt t="18492" x="1708150" y="3205163"/>
          <p14:tracePt t="18493" x="1619250" y="3213100"/>
          <p14:tracePt t="18509" x="1544638" y="3213100"/>
          <p14:tracePt t="18527" x="1260475" y="3238500"/>
          <p14:tracePt t="18542" x="1187450" y="3254375"/>
          <p14:tracePt t="18544" x="1090613" y="3262313"/>
          <p14:tracePt t="18560" x="919163" y="3278188"/>
          <p14:tracePt t="18575" x="838200" y="3286125"/>
          <p14:tracePt t="18576" x="781050" y="3294063"/>
          <p14:tracePt t="18592" x="708025" y="3294063"/>
          <p14:tracePt t="18609" x="635000" y="3303588"/>
          <p14:tracePt t="18610" x="609600" y="3303588"/>
          <p14:tracePt t="18625" x="593725" y="3303588"/>
          <p14:tracePt t="18626" x="577850" y="3303588"/>
          <p14:tracePt t="18642" x="552450" y="3311525"/>
          <p14:tracePt t="18659" x="544513" y="3311525"/>
          <p14:tracePt t="19111" x="552450" y="3311525"/>
          <p14:tracePt t="19119" x="577850" y="3311525"/>
          <p14:tracePt t="19126" x="609600" y="3311525"/>
          <p14:tracePt t="19142" x="666750" y="3311525"/>
          <p14:tracePt t="19159" x="781050" y="3311525"/>
          <p14:tracePt t="19175" x="877888" y="3311525"/>
          <p14:tracePt t="19192" x="984250" y="3311525"/>
          <p14:tracePt t="19209" x="1138238" y="3311525"/>
          <p14:tracePt t="19225" x="1260475" y="3311525"/>
          <p14:tracePt t="19242" x="1423988" y="3311525"/>
          <p14:tracePt t="19258" x="1601788" y="3311525"/>
          <p14:tracePt t="19275" x="1716088" y="3319463"/>
          <p14:tracePt t="19292" x="1789113" y="3343275"/>
          <p14:tracePt t="19309" x="1814513" y="3351213"/>
          <p14:tracePt t="19325" x="1862138" y="3368675"/>
          <p14:tracePt t="19342" x="1943100" y="3392488"/>
          <p14:tracePt t="19359" x="2098675" y="3424238"/>
          <p14:tracePt t="19376" x="2236788" y="3449638"/>
          <p14:tracePt t="19393" x="2424113" y="3489325"/>
          <p14:tracePt t="19409" x="2520950" y="3514725"/>
          <p14:tracePt t="19426" x="2611438" y="3554413"/>
          <p14:tracePt t="19442" x="2716213" y="3595688"/>
          <p14:tracePt t="19458" x="2749550" y="3611563"/>
          <p14:tracePt t="19475" x="2838450" y="3629025"/>
          <p14:tracePt t="19494" x="3335338" y="3783013"/>
          <p14:tracePt t="19511" x="3448050" y="3824288"/>
          <p14:tracePt t="19526" x="4067175" y="4075113"/>
          <p14:tracePt t="19542" x="4343400" y="4205288"/>
          <p14:tracePt t="19559" x="4530725" y="4303713"/>
          <p14:tracePt t="19560" x="4595813" y="4344988"/>
          <p14:tracePt t="19600" x="4660900" y="4392613"/>
          <p14:tracePt t="19610" x="4994275" y="4629150"/>
          <p14:tracePt t="19623" x="5059363" y="4678363"/>
          <p14:tracePt t="19639" x="5197475" y="4783138"/>
          <p14:tracePt t="19655" x="5359400" y="4905375"/>
          <p14:tracePt t="19730" x="5489575" y="4994275"/>
          <p14:tracePt t="19738" x="6181725" y="5613400"/>
          <p14:tracePt t="19745" x="6189663" y="5613400"/>
          <p14:tracePt t="19831" x="6189663" y="5621338"/>
          <p14:tracePt t="19845" x="6181725" y="5629275"/>
          <p14:tracePt t="19855" x="6165850" y="5629275"/>
          <p14:tracePt t="19866" x="6116638" y="5645150"/>
          <p14:tracePt t="19876" x="6067425" y="5662613"/>
          <p14:tracePt t="19893" x="5978525" y="5686425"/>
          <p14:tracePt t="19909" x="5807075" y="5702300"/>
          <p14:tracePt t="19925" x="5562600" y="5702300"/>
          <p14:tracePt t="19942" x="5319713" y="5686425"/>
          <p14:tracePt t="19959" x="5033963" y="5637213"/>
          <p14:tracePt t="19975" x="4554538" y="5524500"/>
          <p14:tracePt t="19992" x="3984625" y="5376863"/>
          <p14:tracePt t="20009" x="3367088" y="5207000"/>
          <p14:tracePt t="20026" x="2846388" y="5003800"/>
          <p14:tracePt t="20042" x="2473325" y="4832350"/>
          <p14:tracePt t="20058" x="2220913" y="4733925"/>
          <p14:tracePt t="20076" x="1984375" y="4660900"/>
          <p14:tracePt t="20092" x="1830388" y="4637088"/>
          <p14:tracePt t="20109" x="1765300" y="4637088"/>
          <p14:tracePt t="20125" x="1739900" y="4637088"/>
          <p14:tracePt t="20142" x="1731963" y="4645025"/>
          <p14:tracePt t="20159" x="1731963" y="4660900"/>
          <p14:tracePt t="20175" x="1739900" y="4686300"/>
          <p14:tracePt t="20192" x="1773238" y="4694238"/>
          <p14:tracePt t="20209" x="1846263" y="4702175"/>
          <p14:tracePt t="20226" x="1960563" y="4702175"/>
          <p14:tracePt t="20242" x="2130425" y="4621213"/>
          <p14:tracePt t="20258" x="2333625" y="4491038"/>
          <p14:tracePt t="20275" x="2398713" y="4410075"/>
          <p14:tracePt t="20293" x="2416175" y="4376738"/>
          <p14:tracePt t="20294" x="2416175" y="4311650"/>
          <p14:tracePt t="20308" x="2416175" y="4287838"/>
          <p14:tracePt t="20325" x="2366963" y="4181475"/>
          <p14:tracePt t="20342" x="2351088" y="4165600"/>
          <p14:tracePt t="20360" x="2252663" y="4100513"/>
          <p14:tracePt t="20375" x="2098675" y="4043363"/>
          <p14:tracePt t="20392" x="1804988" y="4019550"/>
          <p14:tracePt t="20409" x="1627188" y="4019550"/>
          <p14:tracePt t="20425" x="1489075" y="4035425"/>
          <p14:tracePt t="20442" x="1423988" y="4051300"/>
          <p14:tracePt t="20459" x="1374775" y="4084638"/>
          <p14:tracePt t="20475" x="1358900" y="4124325"/>
          <p14:tracePt t="20492" x="1341438" y="4189413"/>
          <p14:tracePt t="20509" x="1341438" y="4254500"/>
          <p14:tracePt t="20525" x="1374775" y="4311650"/>
          <p14:tracePt t="20542" x="1489075" y="4410075"/>
          <p14:tracePt t="20559" x="1666875" y="4483100"/>
          <p14:tracePt t="20575" x="1895475" y="4522788"/>
          <p14:tracePt t="20592" x="2041525" y="4522788"/>
          <p14:tracePt t="20609" x="2138363" y="4522788"/>
          <p14:tracePt t="20626" x="2203450" y="4514850"/>
          <p14:tracePt t="20643" x="2220913" y="4506913"/>
          <p14:tracePt t="20896" x="2220913" y="4498975"/>
          <p14:tracePt t="20919" x="2220913" y="4491038"/>
          <p14:tracePt t="20934" x="2212975" y="4491038"/>
          <p14:tracePt t="20944" x="2203450" y="4491038"/>
          <p14:tracePt t="20951" x="2203450" y="4483100"/>
          <p14:tracePt t="20976" x="2155825" y="4483100"/>
          <p14:tracePt t="20992" x="2106613" y="4491038"/>
          <p14:tracePt t="21009" x="2082800" y="4498975"/>
          <p14:tracePt t="21010" x="2041525" y="4514850"/>
          <p14:tracePt t="21026" x="1976438" y="4556125"/>
          <p14:tracePt t="21042" x="1911350" y="4603750"/>
          <p14:tracePt t="21060" x="1862138" y="4652963"/>
          <p14:tracePt t="21076" x="1789113" y="4759325"/>
          <p14:tracePt t="21092" x="1757363" y="4824413"/>
          <p14:tracePt t="21109" x="1739900" y="4864100"/>
          <p14:tracePt t="21110" x="1731963" y="4897438"/>
          <p14:tracePt t="21125" x="1724025" y="4978400"/>
          <p14:tracePt t="21142" x="1724025" y="5076825"/>
          <p14:tracePt t="21159" x="1724025" y="5108575"/>
          <p14:tracePt t="21160" x="1731963" y="5157788"/>
          <p14:tracePt t="21176" x="1789113" y="5246688"/>
          <p14:tracePt t="21192" x="1862138" y="5311775"/>
          <p14:tracePt t="21209" x="1960563" y="5376863"/>
          <p14:tracePt t="21226" x="2057400" y="5426075"/>
          <p14:tracePt t="21242" x="2187575" y="5483225"/>
          <p14:tracePt t="21259" x="2293938" y="5507038"/>
          <p14:tracePt t="21275" x="2481263" y="5540375"/>
          <p14:tracePt t="21292" x="2619375" y="5548313"/>
          <p14:tracePt t="21309" x="2789238" y="5556250"/>
          <p14:tracePt t="21326" x="2903538" y="5556250"/>
          <p14:tracePt t="21342" x="3025775" y="5564188"/>
          <p14:tracePt t="21359" x="3114675" y="5564188"/>
          <p14:tracePt t="21375" x="3197225" y="5564188"/>
          <p14:tracePt t="21392" x="3294063" y="5564188"/>
          <p14:tracePt t="21393" x="3335338" y="5564188"/>
          <p14:tracePt t="21409" x="3382963" y="5564188"/>
          <p14:tracePt t="21409" x="3408363" y="5564188"/>
          <p14:tracePt t="21425" x="3465513" y="5564188"/>
          <p14:tracePt t="21442" x="3521075" y="5564188"/>
          <p14:tracePt t="21459" x="3562350" y="5572125"/>
          <p14:tracePt t="21475" x="3603625" y="5580063"/>
          <p14:tracePt t="21492" x="3643313" y="5589588"/>
          <p14:tracePt t="21509" x="3668713" y="5597525"/>
          <p14:tracePt t="21525" x="3692525" y="5597525"/>
          <p14:tracePt t="21543" x="3700463" y="5597525"/>
          <p14:tracePt t="22167" x="3692525" y="5597525"/>
          <p14:tracePt t="22176" x="3684588" y="5597525"/>
          <p14:tracePt t="22192" x="3660775" y="5597525"/>
          <p14:tracePt t="22209" x="3643313" y="5589588"/>
          <p14:tracePt t="22226" x="3635375" y="5589588"/>
          <p14:tracePt t="22242" x="3627438" y="5589588"/>
          <p14:tracePt t="22259" x="3619500" y="5580063"/>
          <p14:tracePt t="22276" x="3611563" y="5580063"/>
          <p14:tracePt t="22309" x="3595688" y="5580063"/>
          <p14:tracePt t="22325" x="3595688" y="5572125"/>
          <p14:tracePt t="22342" x="3586163" y="5572125"/>
          <p14:tracePt t="22343" x="3586163" y="5564188"/>
          <p14:tracePt t="22848" x="3586163" y="5556250"/>
          <p14:tracePt t="22855" x="3603625" y="5556250"/>
          <p14:tracePt t="22869" x="3611563" y="5556250"/>
          <p14:tracePt t="22892" x="3619500" y="5556250"/>
          <p14:tracePt t="22909" x="3627438" y="5556250"/>
          <p14:tracePt t="22925" x="3627438" y="5548313"/>
          <p14:tracePt t="23284" x="3619500" y="5548313"/>
          <p14:tracePt t="23292" x="3595688" y="5548313"/>
          <p14:tracePt t="23309" x="3530600" y="5540375"/>
          <p14:tracePt t="23326" x="3448050" y="5532438"/>
          <p14:tracePt t="23342" x="3335338" y="5514975"/>
          <p14:tracePt t="23359" x="3236913" y="5507038"/>
          <p14:tracePt t="23375" x="3197225" y="5499100"/>
          <p14:tracePt t="23376" x="3155950" y="5499100"/>
          <p14:tracePt t="23392" x="3067050" y="5483225"/>
          <p14:tracePt t="23409" x="2992438" y="5483225"/>
          <p14:tracePt t="23425" x="2879725" y="5483225"/>
          <p14:tracePt t="23442" x="2781300" y="5475288"/>
          <p14:tracePt t="23459" x="2692400" y="5475288"/>
          <p14:tracePt t="23476" x="2627313" y="5467350"/>
          <p14:tracePt t="23492" x="2570163" y="5467350"/>
          <p14:tracePt t="23508" x="2520950" y="5467350"/>
          <p14:tracePt t="23526" x="2473325" y="5467350"/>
          <p14:tracePt t="23542" x="2432050" y="5467350"/>
          <p14:tracePt t="23559" x="2390775" y="5467350"/>
          <p14:tracePt t="23575" x="2351088" y="5467350"/>
          <p14:tracePt t="23592" x="2317750" y="5467350"/>
          <p14:tracePt t="23608" x="2286000" y="5467350"/>
          <p14:tracePt t="23626" x="2244725" y="5467350"/>
          <p14:tracePt t="23642" x="2220913" y="5467350"/>
          <p14:tracePt t="23658" x="2179638" y="5467350"/>
          <p14:tracePt t="23675" x="2138363" y="5467350"/>
          <p14:tracePt t="23692" x="2114550" y="5467350"/>
          <p14:tracePt t="23709" x="2090738" y="5467350"/>
          <p14:tracePt t="23726" x="2073275" y="5467350"/>
          <p14:tracePt t="23742" x="2065338" y="5467350"/>
          <p14:tracePt t="23759" x="2057400" y="5467350"/>
          <p14:tracePt t="23775" x="2033588" y="5467350"/>
          <p14:tracePt t="23792" x="2008188" y="5467350"/>
          <p14:tracePt t="23809" x="1984375" y="5467350"/>
          <p14:tracePt t="23827" x="1935163" y="5467350"/>
          <p14:tracePt t="23843" x="1887538" y="5467350"/>
          <p14:tracePt t="23860" x="1804988" y="5467350"/>
          <p14:tracePt t="23876" x="1731963" y="5467350"/>
          <p14:tracePt t="23892" x="1601788" y="5467350"/>
          <p14:tracePt t="23909" x="1497013" y="5475288"/>
          <p14:tracePt t="23925" x="1390650" y="5483225"/>
          <p14:tracePt t="23942" x="1268413" y="5483225"/>
          <p14:tracePt t="23959" x="1138238" y="5483225"/>
          <p14:tracePt t="23976" x="1065213" y="5483225"/>
          <p14:tracePt t="23992" x="984250" y="5491163"/>
          <p14:tracePt t="24009" x="927100" y="5491163"/>
          <p14:tracePt t="24027" x="903288" y="5499100"/>
          <p14:tracePt t="24042" x="895350" y="5507038"/>
          <p14:tracePt t="24059" x="885825" y="5514975"/>
          <p14:tracePt t="24075" x="877888" y="5514975"/>
          <p14:tracePt t="24092" x="877888" y="5524500"/>
          <p14:tracePt t="24109" x="869950" y="5540375"/>
          <p14:tracePt t="24109" x="869950" y="5548313"/>
          <p14:tracePt t="24125" x="869950" y="5564188"/>
          <p14:tracePt t="24142" x="869950" y="5580063"/>
          <p14:tracePt t="24160" x="895350" y="5597525"/>
          <p14:tracePt t="24176" x="927100" y="5621338"/>
          <p14:tracePt t="24193" x="1008063" y="5645150"/>
          <p14:tracePt t="24209" x="1065213" y="5670550"/>
          <p14:tracePt t="24226" x="1179513" y="5678488"/>
          <p14:tracePt t="24242" x="1268413" y="5686425"/>
          <p14:tracePt t="24259" x="1374775" y="5694363"/>
          <p14:tracePt t="24275" x="1497013" y="5694363"/>
          <p14:tracePt t="24292" x="1609725" y="5694363"/>
          <p14:tracePt t="24308" x="1724025" y="5694363"/>
          <p14:tracePt t="24325" x="1822450" y="5694363"/>
          <p14:tracePt t="24342" x="1952625" y="5694363"/>
          <p14:tracePt t="24359" x="2017713" y="5694363"/>
          <p14:tracePt t="24360" x="2049463" y="5694363"/>
          <p14:tracePt t="24376" x="2130425" y="5702300"/>
          <p14:tracePt t="24392" x="2187575" y="5702300"/>
          <p14:tracePt t="24410" x="2236788" y="5702300"/>
          <p14:tracePt t="24425" x="2286000" y="5702300"/>
          <p14:tracePt t="24442" x="2317750" y="5702300"/>
          <p14:tracePt t="24459" x="2351088" y="5702300"/>
          <p14:tracePt t="24475" x="2374900" y="5702300"/>
          <p14:tracePt t="24605" x="2366963" y="5702300"/>
          <p14:tracePt t="24611" x="2351088" y="5694363"/>
          <p14:tracePt t="24625" x="2325688" y="5686425"/>
          <p14:tracePt t="24642" x="2212975" y="5662613"/>
          <p14:tracePt t="24643" x="2171700" y="5662613"/>
          <p14:tracePt t="24660" x="1984375" y="5629275"/>
          <p14:tracePt t="24675" x="1862138" y="5597525"/>
          <p14:tracePt t="24692" x="1757363" y="5572125"/>
          <p14:tracePt t="24709" x="1651000" y="5540375"/>
          <p14:tracePt t="24725" x="1554163" y="5524500"/>
          <p14:tracePt t="24743" x="1455738" y="5514975"/>
          <p14:tracePt t="24759" x="1374775" y="5499100"/>
          <p14:tracePt t="24776" x="1252538" y="5491163"/>
          <p14:tracePt t="24792" x="1171575" y="5491163"/>
          <p14:tracePt t="24809" x="1106488" y="5491163"/>
          <p14:tracePt t="24825" x="1033463" y="5491163"/>
          <p14:tracePt t="24842" x="968375" y="5491163"/>
          <p14:tracePt t="24860" x="911225" y="5499100"/>
          <p14:tracePt t="24876" x="830263" y="5514975"/>
          <p14:tracePt t="24892" x="781050" y="5532438"/>
          <p14:tracePt t="24894" x="765175" y="5532438"/>
          <p14:tracePt t="24909" x="723900" y="5548313"/>
          <p14:tracePt t="24925" x="690563" y="5564188"/>
          <p14:tracePt t="24942" x="666750" y="5572125"/>
          <p14:tracePt t="24959" x="650875" y="5580063"/>
          <p14:tracePt t="24975" x="650875" y="5589588"/>
          <p14:tracePt t="24992" x="642938" y="5589588"/>
          <p14:tracePt t="25009" x="642938" y="5597525"/>
          <p14:tracePt t="25026" x="666750" y="5637213"/>
          <p14:tracePt t="25042" x="739775" y="5670550"/>
          <p14:tracePt t="25059" x="773113" y="5686425"/>
          <p14:tracePt t="25060" x="812800" y="5702300"/>
          <p14:tracePt t="25076" x="895350" y="5710238"/>
          <p14:tracePt t="25092" x="960438" y="5727700"/>
          <p14:tracePt t="25109" x="1016000" y="5727700"/>
          <p14:tracePt t="25126" x="1098550" y="5727700"/>
          <p14:tracePt t="25142" x="1146175" y="5727700"/>
          <p14:tracePt t="25159" x="1187450" y="5727700"/>
          <p14:tracePt t="25192" x="1195388" y="5719763"/>
          <p14:tracePt t="25209" x="1195388" y="5710238"/>
          <p14:tracePt t="25209" x="1195388" y="5702300"/>
          <p14:tracePt t="25225" x="1195388" y="5678488"/>
          <p14:tracePt t="25242" x="1163638" y="5645150"/>
          <p14:tracePt t="25260" x="1098550" y="5613400"/>
          <p14:tracePt t="25276" x="992188" y="5572125"/>
          <p14:tracePt t="25292" x="869950" y="5540375"/>
          <p14:tracePt t="25309" x="820738" y="5532438"/>
          <p14:tracePt t="25309" x="731838" y="5514975"/>
          <p14:tracePt t="25325" x="627063" y="5514975"/>
          <p14:tracePt t="25342" x="552450" y="5514975"/>
          <p14:tracePt t="25359" x="504825" y="5514975"/>
          <p14:tracePt t="25375" x="471488" y="5532438"/>
          <p14:tracePt t="25392" x="455613" y="5540375"/>
          <p14:tracePt t="25410" x="431800" y="5556250"/>
          <p14:tracePt t="25426" x="414338" y="5572125"/>
          <p14:tracePt t="25442" x="406400" y="5597525"/>
          <p14:tracePt t="25459" x="406400" y="5605463"/>
          <p14:tracePt t="25475" x="406400" y="5621338"/>
          <p14:tracePt t="25492" x="406400" y="5629275"/>
          <p14:tracePt t="25510" x="439738" y="5654675"/>
          <p14:tracePt t="25526" x="471488" y="5670550"/>
          <p14:tracePt t="25542" x="512763" y="5678488"/>
          <p14:tracePt t="25559" x="552450" y="5686425"/>
          <p14:tracePt t="25575" x="593725" y="5694363"/>
          <p14:tracePt t="25593" x="617538" y="5694363"/>
          <p14:tracePt t="25609" x="658813" y="5702300"/>
          <p14:tracePt t="25626" x="682625" y="5702300"/>
          <p14:tracePt t="25627" x="690563" y="5702300"/>
          <p14:tracePt t="25642" x="708025" y="5702300"/>
          <p14:tracePt t="25659" x="723900" y="5702300"/>
          <p14:tracePt t="25675" x="731838" y="5702300"/>
          <p14:tracePt t="25693" x="739775" y="5702300"/>
          <p14:tracePt t="25735" x="747713" y="5702300"/>
          <p14:tracePt t="25750" x="755650" y="5702300"/>
          <p14:tracePt t="25769" x="765175" y="5702300"/>
          <p14:tracePt t="25793" x="773113" y="5702300"/>
          <p14:tracePt t="25813" x="781050" y="5702300"/>
          <p14:tracePt t="25821" x="788988" y="5702300"/>
          <p14:tracePt t="25829" x="804863" y="5694363"/>
          <p14:tracePt t="25843" x="820738" y="5694363"/>
          <p14:tracePt t="25843" x="838200" y="5694363"/>
          <p14:tracePt t="25859" x="854075" y="5694363"/>
          <p14:tracePt t="25876" x="877888" y="5694363"/>
          <p14:tracePt t="25892" x="895350" y="5694363"/>
          <p14:tracePt t="25911" x="903288" y="5694363"/>
          <p14:tracePt t="25927" x="919163" y="5694363"/>
          <p14:tracePt t="25944" x="935038" y="5694363"/>
          <p14:tracePt t="25959" x="942975" y="5694363"/>
          <p14:tracePt t="26437" x="950913" y="5694363"/>
          <p14:tracePt t="27110" x="960438" y="5694363"/>
          <p14:tracePt t="27117" x="976313" y="5694363"/>
          <p14:tracePt t="27126" x="984250" y="5694363"/>
          <p14:tracePt t="27142" x="1008063" y="5694363"/>
          <p14:tracePt t="27159" x="1041400" y="5694363"/>
          <p14:tracePt t="27175" x="1073150" y="5694363"/>
          <p14:tracePt t="27192" x="1114425" y="5694363"/>
          <p14:tracePt t="27208" x="1211263" y="5694363"/>
          <p14:tracePt t="27225" x="1333500" y="5694363"/>
          <p14:tracePt t="27242" x="1489075" y="5694363"/>
          <p14:tracePt t="27258" x="1797050" y="5694363"/>
          <p14:tracePt t="27275" x="1943100" y="5686425"/>
          <p14:tracePt t="27292" x="2098675" y="5678488"/>
          <p14:tracePt t="27309" x="2260600" y="5662613"/>
          <p14:tracePt t="27325" x="2463800" y="5637213"/>
          <p14:tracePt t="27342" x="2643188" y="5621338"/>
          <p14:tracePt t="27359" x="2887663" y="5613400"/>
          <p14:tracePt t="27375" x="2944813" y="5613400"/>
          <p14:tracePt t="27377" x="3009900" y="5613400"/>
          <p14:tracePt t="27392" x="3090863" y="5613400"/>
          <p14:tracePt t="27409" x="3163888" y="5613400"/>
          <p14:tracePt t="27426" x="3236913" y="5613400"/>
          <p14:tracePt t="27442" x="3286125" y="5613400"/>
          <p14:tracePt t="27459" x="3309938" y="5605463"/>
          <p14:tracePt t="27475" x="3351213" y="5605463"/>
          <p14:tracePt t="27492" x="3375025" y="5597525"/>
          <p14:tracePt t="27510" x="3416300" y="5597525"/>
          <p14:tracePt t="27526" x="3432175" y="5589588"/>
          <p14:tracePt t="27542" x="3473450" y="5589588"/>
          <p14:tracePt t="27559" x="3489325" y="5589588"/>
          <p14:tracePt t="27577" x="3497263" y="5589588"/>
          <p14:tracePt t="27592" x="3505200" y="5589588"/>
          <p14:tracePt t="27609" x="3513138" y="5589588"/>
          <p14:tracePt t="27610" x="3521075" y="5589588"/>
          <p14:tracePt t="27642" x="3530600" y="5589588"/>
          <p14:tracePt t="27659" x="3554413" y="5589588"/>
          <p14:tracePt t="27675" x="3578225" y="5597525"/>
          <p14:tracePt t="27676" x="3595688" y="5605463"/>
          <p14:tracePt t="27693" x="3619500" y="5613400"/>
          <p14:tracePt t="27709" x="3651250" y="5613400"/>
          <p14:tracePt t="27726" x="3700463" y="5621338"/>
          <p14:tracePt t="27742" x="3733800" y="5629275"/>
          <p14:tracePt t="27759" x="3773488" y="5629275"/>
          <p14:tracePt t="27776" x="3814763" y="5637213"/>
          <p14:tracePt t="27792" x="3871913" y="5645150"/>
          <p14:tracePt t="27808" x="3895725" y="5654675"/>
          <p14:tracePt t="27825" x="3919538" y="5654675"/>
          <p14:tracePt t="27842" x="3929063" y="5654675"/>
          <p14:tracePt t="27858" x="3944938" y="5654675"/>
          <p14:tracePt t="27904" x="3952875" y="5654675"/>
          <p14:tracePt t="27919" x="3960813" y="5654675"/>
          <p14:tracePt t="27945" x="3968750" y="5654675"/>
          <p14:tracePt t="28000" x="3976688" y="5654675"/>
          <p14:tracePt t="28026" x="3984625" y="5654675"/>
          <p14:tracePt t="28045" x="4002088" y="5654675"/>
          <p14:tracePt t="28056" x="4017963" y="5654675"/>
          <p14:tracePt t="28061" x="4025900" y="5654675"/>
          <p14:tracePt t="28075" x="4033838" y="5654675"/>
          <p14:tracePt t="28092" x="4041775" y="5654675"/>
          <p14:tracePt t="28109" x="4049713" y="5654675"/>
          <p14:tracePt t="28125" x="4067175" y="5654675"/>
          <p14:tracePt t="28142" x="4083050" y="5654675"/>
          <p14:tracePt t="28159" x="4098925" y="5654675"/>
          <p14:tracePt t="28176" x="4106863" y="5654675"/>
          <p14:tracePt t="28192" x="4124325" y="5654675"/>
          <p14:tracePt t="28209" x="4132263" y="5654675"/>
          <p14:tracePt t="28226" x="4140200" y="5654675"/>
          <p14:tracePt t="28242" x="4148138" y="5654675"/>
          <p14:tracePt t="28267" x="4156075" y="5654675"/>
          <p14:tracePt t="28427" x="4164013" y="5654675"/>
          <p14:tracePt t="29311" x="4179888" y="5645150"/>
          <p14:tracePt t="29325" x="4213225" y="5605463"/>
          <p14:tracePt t="29342" x="4327525" y="5459413"/>
          <p14:tracePt t="29359" x="4587875" y="5003800"/>
          <p14:tracePt t="29359" x="4684713" y="4832350"/>
          <p14:tracePt t="29376" x="4830763" y="4587875"/>
          <p14:tracePt t="29392" x="4872038" y="4522788"/>
          <p14:tracePt t="29646" x="4879975" y="4522788"/>
          <p14:tracePt t="29665" x="4921250" y="4530725"/>
          <p14:tracePt t="29675" x="4978400" y="4540250"/>
          <p14:tracePt t="29692" x="5043488" y="4540250"/>
          <p14:tracePt t="29709" x="5270500" y="4449763"/>
          <p14:tracePt t="29725" x="5872163" y="3954463"/>
          <p14:tracePt t="29742" x="6457950" y="3335338"/>
          <p14:tracePt t="29759" x="6767513" y="3001963"/>
          <p14:tracePt t="29775" x="6994525" y="2725738"/>
          <p14:tracePt t="29792" x="7158038" y="2538413"/>
          <p14:tracePt t="29809" x="7369175" y="2228850"/>
          <p14:tracePt t="29826" x="7947025" y="1244600"/>
          <p14:tracePt t="29842" x="8059738" y="1033463"/>
          <p14:tracePt t="29858" x="8108950" y="911225"/>
          <p14:tracePt t="29875" x="8142288" y="846138"/>
          <p14:tracePt t="29892" x="8142288" y="830263"/>
          <p14:tracePt t="29994" x="8142288" y="822325"/>
          <p14:tracePt t="29999" x="8150225" y="796925"/>
          <p14:tracePt t="30010" x="8166100" y="708025"/>
          <p14:tracePt t="30025" x="8207375" y="528638"/>
          <p14:tracePt t="30042" x="8239125" y="382588"/>
          <p14:tracePt t="30058" x="8272463" y="292100"/>
          <p14:tracePt t="30075" x="8280400" y="252413"/>
          <p14:tracePt t="30092" x="8280400" y="236538"/>
          <p14:tracePt t="30900" x="8288338" y="236538"/>
          <p14:tracePt t="30908" x="8288338" y="244475"/>
          <p14:tracePt t="30925" x="8296275" y="252413"/>
          <p14:tracePt t="30942" x="8296275" y="268288"/>
          <p14:tracePt t="30959" x="8296275" y="292100"/>
          <p14:tracePt t="30975" x="8304213" y="309563"/>
          <p14:tracePt t="30992" x="8304213" y="333375"/>
          <p14:tracePt t="31008" x="8312150" y="341313"/>
          <p14:tracePt t="31025" x="8345488" y="374650"/>
          <p14:tracePt t="31042" x="8385175" y="406400"/>
          <p14:tracePt t="31059" x="8410575" y="422275"/>
          <p14:tracePt t="31075" x="8466138" y="439738"/>
          <p14:tracePt t="31092" x="8523288" y="447675"/>
          <p14:tracePt t="31109" x="8556625" y="455613"/>
          <p14:tracePt t="31125" x="8588375" y="455613"/>
          <p14:tracePt t="31142" x="8605838" y="455613"/>
          <p14:tracePt t="31158" x="8613775" y="463550"/>
          <p14:tracePt t="31176" x="8629650" y="463550"/>
          <p14:tracePt t="31416" x="8629650" y="471488"/>
          <p14:tracePt t="31423" x="8621713" y="487363"/>
          <p14:tracePt t="31431" x="8605838" y="504825"/>
          <p14:tracePt t="31443" x="8596313" y="512763"/>
          <p14:tracePt t="31459" x="8580438" y="528638"/>
          <p14:tracePt t="31475" x="8564563" y="528638"/>
          <p14:tracePt t="31493" x="8548688" y="528638"/>
          <p14:tracePt t="31509" x="8523288" y="544513"/>
          <p14:tracePt t="31526" x="8499475" y="577850"/>
          <p14:tracePt t="31542" x="8466138" y="635000"/>
          <p14:tracePt t="31559" x="8434388" y="708025"/>
          <p14:tracePt t="31575" x="8418513" y="739775"/>
          <p14:tracePt t="31592" x="8401050" y="765175"/>
          <p14:tracePt t="31594" x="8393113" y="773113"/>
          <p14:tracePt t="31609" x="8385175" y="781050"/>
          <p14:tracePt t="31644" x="8393113" y="788988"/>
          <p14:tracePt t="31659" x="8410575" y="804863"/>
          <p14:tracePt t="31675" x="8434388" y="822325"/>
          <p14:tracePt t="31693" x="8475663" y="862013"/>
          <p14:tracePt t="31709" x="8523288" y="877888"/>
          <p14:tracePt t="31726" x="8531225" y="877888"/>
          <p14:tracePt t="31742" x="8637588" y="919163"/>
          <p14:tracePt t="31744" x="8686800" y="935038"/>
          <p14:tracePt t="31761" x="8751888" y="952500"/>
          <p14:tracePt t="31776" x="8791575" y="960438"/>
          <p14:tracePt t="31792" x="8809038" y="968375"/>
          <p14:tracePt t="31809" x="8816975" y="968375"/>
          <p14:tracePt t="32001" x="8824913" y="968375"/>
          <p14:tracePt t="32051" x="8824913" y="976313"/>
          <p14:tracePt t="32059" x="8832850" y="976313"/>
          <p14:tracePt t="32075" x="8848725" y="984250"/>
          <p14:tracePt t="32093" x="8866188" y="1000125"/>
          <p14:tracePt t="32109" x="8874125" y="1008063"/>
          <p14:tracePt t="32127" x="8882063" y="1008063"/>
          <p14:tracePt t="32142" x="8882063" y="1017588"/>
          <p14:tracePt t="32183" x="8890000" y="1017588"/>
          <p14:tracePt t="32522" x="8882063" y="1017588"/>
          <p14:tracePt t="32616" x="8874125" y="1017588"/>
          <p14:tracePt t="32655" x="8866188" y="1017588"/>
          <p14:tracePt t="32671" x="8848725" y="1017588"/>
          <p14:tracePt t="32679" x="8840788" y="1008063"/>
          <p14:tracePt t="32692" x="8824913" y="1000125"/>
          <p14:tracePt t="32709" x="8775700" y="976313"/>
          <p14:tracePt t="32710" x="8751888" y="968375"/>
          <p14:tracePt t="32726" x="8588375" y="927100"/>
          <p14:tracePt t="32742" x="8361363" y="911225"/>
          <p14:tracePt t="32760" x="8093075" y="887413"/>
          <p14:tracePt t="32776" x="7978775" y="887413"/>
          <p14:tracePt t="32793" x="7864475" y="887413"/>
          <p14:tracePt t="32809" x="7556500" y="887413"/>
          <p14:tracePt t="32826" x="7288213" y="968375"/>
          <p14:tracePt t="32842" x="7205663" y="1049338"/>
          <p14:tracePt t="32859" x="7181850" y="1073150"/>
          <p14:tracePt t="32875" x="7181850" y="1187450"/>
          <p14:tracePt t="32892" x="7213600" y="1244600"/>
          <p14:tracePt t="32909" x="7288213" y="1293813"/>
          <p14:tracePt t="32925" x="7442200" y="1374775"/>
          <p14:tracePt t="32942" x="7515225" y="1382713"/>
          <p14:tracePt t="32959" x="7694613" y="1398588"/>
          <p14:tracePt t="32960" x="7783513" y="1398588"/>
          <p14:tracePt t="33059" x="7840663" y="1390650"/>
          <p14:tracePt t="33067" x="7767638" y="942975"/>
          <p14:tracePt t="33076" x="7718425" y="927100"/>
          <p14:tracePt t="33092" x="7604125" y="887413"/>
          <p14:tracePt t="33109" x="7442200" y="838200"/>
          <p14:tracePt t="33125" x="7335838" y="812800"/>
          <p14:tracePt t="33142" x="7304088" y="812800"/>
          <p14:tracePt t="33158" x="7213600" y="804863"/>
          <p14:tracePt t="33176" x="7189788" y="796925"/>
          <p14:tracePt t="33564" x="7181850" y="796925"/>
          <p14:tracePt t="33717" x="7181850" y="804863"/>
          <p14:tracePt t="33729" x="7213600" y="830263"/>
          <p14:tracePt t="33743" x="7254875" y="854075"/>
          <p14:tracePt t="33760" x="7392988" y="960438"/>
          <p14:tracePt t="33776" x="7515225" y="1033463"/>
          <p14:tracePt t="33792" x="7572375" y="1082675"/>
          <p14:tracePt t="33818" x="7629525" y="1122363"/>
          <p14:tracePt t="33827" x="7929563" y="1301750"/>
          <p14:tracePt t="33842" x="7978775" y="1333500"/>
          <p14:tracePt t="33860" x="8059738" y="1382713"/>
          <p14:tracePt t="33875" x="8077200" y="1390650"/>
          <p14:tracePt t="33892" x="8132763" y="1423988"/>
          <p14:tracePt t="33909" x="8166100" y="1447800"/>
          <p14:tracePt t="33925" x="8197850" y="1473200"/>
          <p14:tracePt t="33942" x="8215313" y="1481138"/>
          <p14:tracePt t="33959" x="8223250" y="1481138"/>
          <p14:tracePt t="33975" x="8231188" y="1481138"/>
          <p14:tracePt t="34009" x="8231188" y="1489075"/>
          <p14:tracePt t="34063" x="8239125" y="1489075"/>
          <p14:tracePt t="34538" x="8239125" y="1497013"/>
          <p14:tracePt t="34573" x="8247063" y="1497013"/>
          <p14:tracePt t="34585" x="8255000" y="1497013"/>
          <p14:tracePt t="34616" x="8262938" y="1497013"/>
          <p14:tracePt t="34771" x="8262938" y="1504950"/>
          <p14:tracePt t="34776" x="8239125" y="1504950"/>
          <p14:tracePt t="34792" x="8174038" y="1512888"/>
          <p14:tracePt t="34809" x="7978775" y="1520825"/>
          <p14:tracePt t="34825" x="7604125" y="1520825"/>
          <p14:tracePt t="34842" x="7400925" y="1520825"/>
          <p14:tracePt t="34843" x="7043738" y="1497013"/>
          <p14:tracePt t="34858" x="6580188" y="1463675"/>
          <p14:tracePt t="34875" x="6416675" y="1455738"/>
          <p14:tracePt t="34893" x="5497513" y="1374775"/>
          <p14:tracePt t="34909" x="5335588" y="1366838"/>
          <p14:tracePt t="34927" x="4676775" y="1350963"/>
          <p14:tracePt t="34942" x="4384675" y="1350963"/>
          <p14:tracePt t="34959" x="4114800" y="1408113"/>
          <p14:tracePt t="34975" x="3960813" y="1489075"/>
          <p14:tracePt t="34992" x="3895725" y="1562100"/>
          <p14:tracePt t="35009" x="3879850" y="1585913"/>
          <p14:tracePt t="35025" x="3863975" y="1692275"/>
          <p14:tracePt t="35042" x="3863975" y="1716088"/>
          <p14:tracePt t="35075" x="3871913" y="1733550"/>
          <p14:tracePt t="35093" x="4244975" y="2106613"/>
          <p14:tracePt t="35125" x="4718050" y="2343150"/>
          <p14:tracePt t="35161" x="6327775" y="2708275"/>
          <p14:tracePt t="35174" x="8020050" y="2741613"/>
          <p14:tracePt t="35192" x="8328025" y="2741613"/>
          <p14:tracePt t="35217" x="8710613" y="2725738"/>
          <p14:tracePt t="35256" x="9296400" y="2619375"/>
          <p14:tracePt t="35263" x="9783763" y="2447925"/>
          <p14:tracePt t="35275" x="9793288" y="2447925"/>
          <p14:tracePt t="35292" x="9801225" y="2432050"/>
          <p14:tracePt t="35309" x="9801225" y="2424113"/>
          <p14:tracePt t="35342" x="9801225" y="2416175"/>
          <p14:tracePt t="37081" x="9809163" y="2416175"/>
          <p14:tracePt t="37089" x="9817100" y="2424113"/>
          <p14:tracePt t="37096" x="9832975" y="2447925"/>
          <p14:tracePt t="37108" x="9840913" y="2465388"/>
          <p14:tracePt t="37125" x="9890125" y="2513013"/>
          <p14:tracePt t="37142" x="9931400" y="2562225"/>
          <p14:tracePt t="37159" x="10053638" y="2684463"/>
          <p14:tracePt t="37175" x="10183813" y="2790825"/>
          <p14:tracePt t="37192" x="10288588" y="2855913"/>
          <p14:tracePt t="37209" x="10491788" y="2968625"/>
          <p14:tracePt t="37209" x="10582275" y="3017838"/>
          <p14:tracePt t="37225" x="10744200" y="3090863"/>
          <p14:tracePt t="37242" x="10923588" y="3163888"/>
          <p14:tracePt t="37259" x="11053763" y="3221038"/>
          <p14:tracePt t="37275" x="11069638" y="3221038"/>
          <p14:tracePt t="37324" x="11061700" y="3221038"/>
          <p14:tracePt t="37342" x="11036300" y="3205163"/>
          <p14:tracePt t="37359" x="11012488" y="3189288"/>
          <p14:tracePt t="37376" x="10825163" y="3124200"/>
          <p14:tracePt t="37392" x="10655300" y="3074988"/>
          <p14:tracePt t="37409" x="10564813" y="3059113"/>
          <p14:tracePt t="37409" x="10442575" y="3043238"/>
          <p14:tracePt t="37426" x="10183813" y="3001963"/>
          <p14:tracePt t="37442" x="10012363" y="2968625"/>
          <p14:tracePt t="37476" x="9840913" y="2936875"/>
          <p14:tracePt t="37492" x="8450263" y="2757488"/>
          <p14:tracePt t="37509" x="7872413" y="2741613"/>
          <p14:tracePt t="37582" x="7718425" y="2741613"/>
          <p14:tracePt t="37589" x="5083175" y="2960688"/>
          <p14:tracePt t="37608" x="4929188" y="3009900"/>
          <p14:tracePt t="37625" x="4799013" y="3082925"/>
          <p14:tracePt t="37642" x="4684713" y="3155950"/>
          <p14:tracePt t="37643" x="4660900" y="3181350"/>
          <p14:tracePt t="37659" x="4619625" y="3254375"/>
          <p14:tracePt t="37677" x="4619625" y="3319463"/>
          <p14:tracePt t="37692" x="4635500" y="3441700"/>
          <p14:tracePt t="37710" x="4700588" y="3538538"/>
          <p14:tracePt t="37726" x="4783138" y="3619500"/>
          <p14:tracePt t="37742" x="4895850" y="3725863"/>
          <p14:tracePt t="37759" x="5002213" y="3806825"/>
          <p14:tracePt t="37777" x="5189538" y="3905250"/>
          <p14:tracePt t="37793" x="5254625" y="3929063"/>
          <p14:tracePt t="37793" x="5343525" y="3944938"/>
          <p14:tracePt t="37808" x="5424488" y="3962400"/>
          <p14:tracePt t="37825" x="5775325" y="3970338"/>
          <p14:tracePt t="37842" x="5945188" y="3970338"/>
          <p14:tracePt t="37859" x="6173788" y="3962400"/>
          <p14:tracePt t="37875" x="6343650" y="3937000"/>
          <p14:tracePt t="37892" x="6588125" y="3913188"/>
          <p14:tracePt t="37909" x="6734175" y="3897313"/>
          <p14:tracePt t="37925" x="6824663" y="3889375"/>
          <p14:tracePt t="37942" x="7043738" y="3840163"/>
          <p14:tracePt t="37992" x="7116763" y="3832225"/>
          <p14:tracePt t="38150" x="7262813" y="3798888"/>
          <p14:tracePt t="38157" x="7483475" y="3871913"/>
          <p14:tracePt t="38171" x="7466013" y="3848100"/>
          <p14:tracePt t="38525" x="7466013" y="3840163"/>
          <p14:tracePt t="38542" x="7466013" y="3790950"/>
          <p14:tracePt t="38558" x="7466013" y="3767138"/>
          <p14:tracePt t="38575" x="7466013" y="3759200"/>
          <p14:tracePt t="38782" x="7466013" y="3749675"/>
          <p14:tracePt t="38794" x="7458075" y="3749675"/>
          <p14:tracePt t="38801" x="7442200" y="3741738"/>
          <p14:tracePt t="38815" x="7408863" y="3733800"/>
          <p14:tracePt t="38826" x="7343775" y="3717925"/>
          <p14:tracePt t="38842" x="7304088" y="3709988"/>
          <p14:tracePt t="38859" x="7092950" y="3668713"/>
          <p14:tracePt t="38876" x="6775450" y="3603625"/>
          <p14:tracePt t="38892" x="6694488" y="3587750"/>
          <p14:tracePt t="38909" x="6457950" y="3546475"/>
          <p14:tracePt t="38927" x="6303963" y="3538538"/>
          <p14:tracePt t="38942" x="6205538" y="3538538"/>
          <p14:tracePt t="38997" x="6108700" y="3538538"/>
          <p14:tracePt t="39056" x="5929313" y="3538538"/>
          <p14:tracePt t="39284" x="5953125" y="3563938"/>
          <p14:tracePt t="39289" x="5994400" y="3595688"/>
          <p14:tracePt t="39300" x="6075363" y="3652838"/>
          <p14:tracePt t="39309" x="6132513" y="3694113"/>
          <p14:tracePt t="39327" x="6369050" y="3824288"/>
          <p14:tracePt t="39342" x="6596063" y="3954463"/>
          <p14:tracePt t="39359" x="6905625" y="4140200"/>
          <p14:tracePt t="39376" x="7010400" y="4214813"/>
          <p14:tracePt t="39392" x="7231063" y="4360863"/>
          <p14:tracePt t="39408" x="7473950" y="4522788"/>
          <p14:tracePt t="39425" x="7653338" y="4637088"/>
          <p14:tracePt t="39442" x="7840663" y="4767263"/>
          <p14:tracePt t="39458" x="7986713" y="4864100"/>
          <p14:tracePt t="39475" x="8059738" y="4938713"/>
          <p14:tracePt t="39493" x="8166100" y="5059363"/>
          <p14:tracePt t="39508" x="8239125" y="5141913"/>
          <p14:tracePt t="39526" x="8280400" y="5207000"/>
          <p14:tracePt t="39542" x="8320088" y="5272088"/>
          <p14:tracePt t="39559" x="8320088" y="5311775"/>
          <p14:tracePt t="39576" x="8328025" y="5337175"/>
          <p14:tracePt t="39592" x="8328025" y="5360988"/>
          <p14:tracePt t="39609" x="8312150" y="5376863"/>
          <p14:tracePt t="39625" x="8272463" y="5394325"/>
          <p14:tracePt t="39642" x="8174038" y="5418138"/>
          <p14:tracePt t="39658" x="8077200" y="5434013"/>
          <p14:tracePt t="39676" x="7897813" y="5449888"/>
          <p14:tracePt t="39692" x="7864475" y="5459413"/>
          <p14:tracePt t="39709" x="7645400" y="5475288"/>
          <p14:tracePt t="39726" x="7343775" y="5475288"/>
          <p14:tracePt t="39826" x="7278688" y="5475288"/>
          <p14:tracePt t="39835" x="6416675" y="5418138"/>
          <p14:tracePt t="39847" x="6384925" y="5418138"/>
          <p14:tracePt t="39859" x="6369050" y="5418138"/>
          <p14:tracePt t="39875" x="6351588" y="5418138"/>
          <p14:tracePt t="39892" x="6270625" y="5418138"/>
          <p14:tracePt t="39909" x="6148388" y="5410200"/>
          <p14:tracePt t="39925" x="5994400" y="5410200"/>
          <p14:tracePt t="39942" x="5718175" y="5368925"/>
          <p14:tracePt t="39959" x="5424488" y="5287963"/>
          <p14:tracePt t="39960" x="5254625" y="5238750"/>
          <p14:tracePt t="39975" x="5043488" y="5149850"/>
          <p14:tracePt t="39992" x="4513263" y="4921250"/>
          <p14:tracePt t="40009" x="3830638" y="4556125"/>
          <p14:tracePt t="40025" x="3221038" y="4189413"/>
          <p14:tracePt t="40042" x="3041650" y="4092575"/>
          <p14:tracePt t="40059" x="2659063" y="3871913"/>
          <p14:tracePt t="40060" x="2611438" y="3832225"/>
          <p14:tracePt t="40076" x="2586038" y="3806825"/>
          <p14:tracePt t="40092" x="2546350" y="3749675"/>
          <p14:tracePt t="40109" x="2520950" y="3668713"/>
          <p14:tracePt t="40109" x="2520950" y="3652838"/>
          <p14:tracePt t="40126" x="2520950" y="3595688"/>
          <p14:tracePt t="40142" x="2520950" y="3554413"/>
          <p14:tracePt t="40159" x="2528888" y="3481388"/>
          <p14:tracePt t="40175" x="2528888" y="3433763"/>
          <p14:tracePt t="40192" x="2528888" y="3368675"/>
          <p14:tracePt t="40209" x="2513013" y="3294063"/>
          <p14:tracePt t="40225" x="2513013" y="3254375"/>
          <p14:tracePt t="40242" x="2505075" y="3228975"/>
          <p14:tracePt t="40259" x="2505075" y="3213100"/>
          <p14:tracePt t="40366" x="2513013" y="3221038"/>
          <p14:tracePt t="40373" x="2528888" y="3228975"/>
          <p14:tracePt t="40381" x="2546350" y="3246438"/>
          <p14:tracePt t="40392" x="2562225" y="3270250"/>
          <p14:tracePt t="40409" x="2627313" y="3311525"/>
          <p14:tracePt t="40425" x="2765425" y="3384550"/>
          <p14:tracePt t="40442" x="2879725" y="3424238"/>
          <p14:tracePt t="40459" x="3025775" y="3465513"/>
          <p14:tracePt t="40475" x="3171825" y="3498850"/>
          <p14:tracePt t="40492" x="3278188" y="3514725"/>
          <p14:tracePt t="40509" x="3424238" y="3514725"/>
          <p14:tracePt t="40527" x="3489325" y="3514725"/>
          <p14:tracePt t="40542" x="3538538" y="3506788"/>
          <p14:tracePt t="40559" x="3554413" y="3481388"/>
          <p14:tracePt t="40577" x="3562350" y="3441700"/>
          <p14:tracePt t="40592" x="3562350" y="3424238"/>
          <p14:tracePt t="40609" x="3554413" y="3384550"/>
          <p14:tracePt t="40610" x="3530600" y="3359150"/>
          <p14:tracePt t="40625" x="3505200" y="3335338"/>
          <p14:tracePt t="40642" x="3448050" y="3294063"/>
          <p14:tracePt t="40659" x="3367088" y="3262313"/>
          <p14:tracePt t="40660" x="3309938" y="3262313"/>
          <p14:tracePt t="40676" x="3236913" y="3262313"/>
          <p14:tracePt t="40692" x="3197225" y="3262313"/>
          <p14:tracePt t="40709" x="3122613" y="3262313"/>
          <p14:tracePt t="40726" x="2992438" y="3319463"/>
          <p14:tracePt t="40742" x="2968625" y="3335338"/>
          <p14:tracePt t="40743" x="2944813" y="3351213"/>
          <p14:tracePt t="40759" x="2944813" y="3359150"/>
          <p14:tracePt t="40777" x="2936875" y="3400425"/>
          <p14:tracePt t="40792" x="2936875" y="3416300"/>
          <p14:tracePt t="40793" x="2952750" y="3441700"/>
          <p14:tracePt t="40809" x="2960688" y="3457575"/>
          <p14:tracePt t="40809" x="3001963" y="3481388"/>
          <p14:tracePt t="40825" x="3074988" y="3506788"/>
          <p14:tracePt t="40842" x="3213100" y="3530600"/>
          <p14:tracePt t="40859" x="3309938" y="3538538"/>
          <p14:tracePt t="40876" x="3432175" y="3538538"/>
          <p14:tracePt t="40892" x="3505200" y="3514725"/>
          <p14:tracePt t="40909" x="3611563" y="3481388"/>
          <p14:tracePt t="40925" x="3643313" y="3473450"/>
          <p14:tracePt t="40942" x="3660775" y="3465513"/>
          <p14:tracePt t="41027" x="3676650" y="3465513"/>
          <p14:tracePt t="41035" x="3684588" y="3465513"/>
          <p14:tracePt t="41042" x="3708400" y="3465513"/>
          <p14:tracePt t="41058" x="3765550" y="3489325"/>
          <p14:tracePt t="41076" x="3863975" y="3530600"/>
          <p14:tracePt t="41092" x="4025900" y="3587750"/>
          <p14:tracePt t="41109" x="4140200" y="3636963"/>
          <p14:tracePt t="41125" x="4351338" y="3741738"/>
          <p14:tracePt t="41142" x="4513263" y="3832225"/>
          <p14:tracePt t="41159" x="4668838" y="3929063"/>
          <p14:tracePt t="41177" x="4921250" y="4100513"/>
          <p14:tracePt t="41192" x="5083175" y="4214813"/>
          <p14:tracePt t="41209" x="5278438" y="4360863"/>
          <p14:tracePt t="41225" x="5416550" y="4491038"/>
          <p14:tracePt t="41242" x="5489575" y="4540250"/>
          <p14:tracePt t="41259" x="5749925" y="4733925"/>
          <p14:tracePt t="41275" x="5830888" y="4799013"/>
          <p14:tracePt t="41292" x="5986463" y="4897438"/>
          <p14:tracePt t="41309" x="6035675" y="4929188"/>
          <p14:tracePt t="41309" x="6083300" y="4954588"/>
          <p14:tracePt t="41326" x="6221413" y="5019675"/>
          <p14:tracePt t="41342" x="6262688" y="5043488"/>
          <p14:tracePt t="41343" x="6286500" y="5051425"/>
          <p14:tracePt t="41360" x="6376988" y="5100638"/>
          <p14:tracePt t="41375" x="6408738" y="5116513"/>
          <p14:tracePt t="41392" x="6481763" y="5149850"/>
          <p14:tracePt t="41409" x="6489700" y="5157788"/>
          <p14:tracePt t="41425" x="6499225" y="5157788"/>
          <p14:tracePt t="41442" x="6515100" y="5165725"/>
          <p14:tracePt t="41459" x="6523038" y="5173663"/>
          <p14:tracePt t="41476" x="6588125" y="5189538"/>
          <p14:tracePt t="41492" x="6596063" y="5199063"/>
          <p14:tracePt t="41519" x="6611938" y="5207000"/>
          <p14:tracePt t="41527" x="6645275" y="5214938"/>
          <p14:tracePt t="41576" x="6645275" y="5222875"/>
          <p14:tracePt t="41587" x="6653213" y="5222875"/>
          <p14:tracePt t="41609" x="6669088" y="5238750"/>
          <p14:tracePt t="41637" x="6677025" y="5238750"/>
          <p14:tracePt t="41647" x="6684963" y="5246688"/>
          <p14:tracePt t="41753" x="6694488" y="5246688"/>
          <p14:tracePt t="41765" x="6694488" y="5254625"/>
          <p14:tracePt t="41793" x="6694488" y="5264150"/>
          <p14:tracePt t="41799" x="6702425" y="5264150"/>
          <p14:tracePt t="41827" x="6702425" y="5272088"/>
          <p14:tracePt t="41847" x="6702425" y="5280025"/>
          <p14:tracePt t="41875" x="6710363" y="5280025"/>
          <p14:tracePt t="41892" x="6718300" y="5287963"/>
          <p14:tracePt t="41909" x="6726238" y="5295900"/>
          <p14:tracePt t="41942" x="6734175" y="5303838"/>
          <p14:tracePt t="42166" x="6742113" y="5303838"/>
          <p14:tracePt t="42192" x="6750050" y="5303838"/>
          <p14:tracePt t="42318" x="6726238" y="5303838"/>
          <p14:tracePt t="42326" x="6718300" y="5303838"/>
          <p14:tracePt t="42343" x="6710363" y="5295900"/>
          <p14:tracePt t="42360" x="6645275" y="5280025"/>
          <p14:tracePt t="42376" x="6629400" y="5280025"/>
          <p14:tracePt t="42378" x="6572250" y="5272088"/>
          <p14:tracePt t="42392" x="6554788" y="5264150"/>
          <p14:tracePt t="42409" x="6530975" y="5254625"/>
          <p14:tracePt t="42425" x="6481763" y="5238750"/>
          <p14:tracePt t="42444" x="6450013" y="5230813"/>
          <p14:tracePt t="42460" x="6408738" y="5230813"/>
          <p14:tracePt t="42477" x="6351588" y="5222875"/>
          <p14:tracePt t="42493" x="6327775" y="5222875"/>
          <p14:tracePt t="42510" x="6246813" y="5222875"/>
          <p14:tracePt t="42525" x="6181725" y="5222875"/>
          <p14:tracePt t="42558" x="6091238" y="5222875"/>
          <p14:tracePt t="42576" x="6026150" y="5222875"/>
          <p14:tracePt t="42592" x="5986463" y="5222875"/>
          <p14:tracePt t="42609" x="5961063" y="5222875"/>
          <p14:tracePt t="42610" x="5929313" y="5222875"/>
          <p14:tracePt t="42626" x="5888038" y="5222875"/>
          <p14:tracePt t="42642" x="5830888" y="5230813"/>
          <p14:tracePt t="42659" x="5815013" y="5230813"/>
          <p14:tracePt t="42675" x="5757863" y="5238750"/>
          <p14:tracePt t="42692" x="5749925" y="5238750"/>
          <p14:tracePt t="42709" x="5710238" y="5246688"/>
          <p14:tracePt t="42742" x="5668963" y="5254625"/>
          <p14:tracePt t="42759" x="5611813" y="5280025"/>
          <p14:tracePt t="42776" x="5546725" y="5311775"/>
          <p14:tracePt t="42792" x="5522913" y="5329238"/>
          <p14:tracePt t="42825" x="5489575" y="5345113"/>
          <p14:tracePt t="42842" x="5424488" y="5394325"/>
          <p14:tracePt t="42859" x="5367338" y="5441950"/>
          <p14:tracePt t="42876" x="5343525" y="5475288"/>
          <p14:tracePt t="42892" x="5335588" y="5483225"/>
          <p14:tracePt t="42908" x="5335588" y="5507038"/>
          <p14:tracePt t="42925" x="5335588" y="5514975"/>
          <p14:tracePt t="42942" x="5335588" y="5556250"/>
          <p14:tracePt t="42959" x="5335588" y="5564188"/>
          <p14:tracePt t="42975" x="5343525" y="5589588"/>
          <p14:tracePt t="42992" x="5408613" y="5678488"/>
          <p14:tracePt t="42993" x="5424488" y="5686425"/>
          <p14:tracePt t="43009" x="5441950" y="5710238"/>
          <p14:tracePt t="43025" x="5538788" y="5775325"/>
          <p14:tracePt t="43042" x="5668963" y="5849938"/>
          <p14:tracePt t="43075" x="5749925" y="5897563"/>
          <p14:tracePt t="43092" x="6205538" y="6061075"/>
          <p14:tracePt t="43109" x="6311900" y="6076950"/>
          <p14:tracePt t="43125" x="6351588" y="6084888"/>
          <p14:tracePt t="43142" x="6653213" y="6118225"/>
          <p14:tracePt t="43159" x="6775450" y="6118225"/>
          <p14:tracePt t="43175" x="7051675" y="6134100"/>
          <p14:tracePt t="43192" x="7140575" y="6134100"/>
          <p14:tracePt t="43209" x="7343775" y="6134100"/>
          <p14:tracePt t="43225" x="7442200" y="6134100"/>
          <p14:tracePt t="43242" x="7669213" y="6134100"/>
          <p14:tracePt t="43259" x="7856538" y="6134100"/>
          <p14:tracePt t="43276" x="8051800" y="6126163"/>
          <p14:tracePt t="43292" x="8181975" y="6110288"/>
          <p14:tracePt t="43308" x="8312150" y="6092825"/>
          <p14:tracePt t="43325" x="8475663" y="6076950"/>
          <p14:tracePt t="43342" x="8613775" y="6053138"/>
          <p14:tracePt t="43359" x="8824913" y="6019800"/>
          <p14:tracePt t="43375" x="8947150" y="5995988"/>
          <p14:tracePt t="43392" x="9043988" y="5980113"/>
          <p14:tracePt t="43409" x="9166225" y="5962650"/>
          <p14:tracePt t="43425" x="9304338" y="5922963"/>
          <p14:tracePt t="43442" x="9402763" y="5915025"/>
          <p14:tracePt t="43459" x="9475788" y="5897563"/>
          <p14:tracePt t="43475" x="9580563" y="5873750"/>
          <p14:tracePt t="43493" x="9686925" y="5840413"/>
          <p14:tracePt t="43494" x="9710738" y="5832475"/>
          <p14:tracePt t="43509" x="9759950" y="5816600"/>
          <p14:tracePt t="43526" x="9858375" y="5775325"/>
          <p14:tracePt t="43542" x="9923463" y="5727700"/>
          <p14:tracePt t="43558" x="9979025" y="5694363"/>
          <p14:tracePt t="43575" x="10036175" y="5662613"/>
          <p14:tracePt t="43592" x="10061575" y="5637213"/>
          <p14:tracePt t="43609" x="10085388" y="5613400"/>
          <p14:tracePt t="43625" x="10101263" y="5597525"/>
          <p14:tracePt t="43642" x="10109200" y="5580063"/>
          <p14:tracePt t="43659" x="10126663" y="5548313"/>
          <p14:tracePt t="43676" x="10126663" y="5540375"/>
          <p14:tracePt t="43692" x="10134600" y="5524500"/>
          <p14:tracePt t="43710" x="10134600" y="5499100"/>
          <p14:tracePt t="43726" x="10134600" y="5483225"/>
          <p14:tracePt t="43743" x="10109200" y="5441950"/>
          <p14:tracePt t="43760" x="10069513" y="5402263"/>
          <p14:tracePt t="43776" x="9988550" y="5368925"/>
          <p14:tracePt t="43792" x="9939338" y="5345113"/>
          <p14:tracePt t="43809" x="9858375" y="5319713"/>
          <p14:tracePt t="43827" x="9801225" y="5311775"/>
          <p14:tracePt t="43843" x="9728200" y="5295900"/>
          <p14:tracePt t="43859" x="9653588" y="5287963"/>
          <p14:tracePt t="43876" x="9394825" y="5272088"/>
          <p14:tracePt t="43892" x="9345613" y="5272088"/>
          <p14:tracePt t="43909" x="9117013" y="5254625"/>
          <p14:tracePt t="43909" x="9051925" y="5254625"/>
          <p14:tracePt t="43925" x="8978900" y="5254625"/>
          <p14:tracePt t="43926" x="8921750" y="5254625"/>
          <p14:tracePt t="43942" x="8890000" y="5254625"/>
          <p14:tracePt t="43959" x="8840788" y="5254625"/>
          <p14:tracePt t="43975" x="8767763" y="5254625"/>
          <p14:tracePt t="43992" x="8686800" y="5254625"/>
          <p14:tracePt t="43993" x="8613775" y="5254625"/>
          <p14:tracePt t="44010" x="8450263" y="5254625"/>
          <p14:tracePt t="44025" x="8288338" y="5254625"/>
          <p14:tracePt t="44026" x="8197850" y="5254625"/>
          <p14:tracePt t="44042" x="8101013" y="5264150"/>
          <p14:tracePt t="44060" x="7824788" y="5264150"/>
          <p14:tracePt t="44076" x="7767638" y="5272088"/>
          <p14:tracePt t="44092" x="7604125" y="5272088"/>
          <p14:tracePt t="44109" x="7434263" y="5287963"/>
          <p14:tracePt t="44110" x="7343775" y="5295900"/>
          <p14:tracePt t="44125" x="7278688" y="5303838"/>
          <p14:tracePt t="44126" x="7231063" y="5303838"/>
          <p14:tracePt t="44142" x="7165975" y="5303838"/>
          <p14:tracePt t="44159" x="7002463" y="5319713"/>
          <p14:tracePt t="44175" x="6905625" y="5329238"/>
          <p14:tracePt t="44192" x="6604000" y="5360988"/>
          <p14:tracePt t="44209" x="6489700" y="5368925"/>
          <p14:tracePt t="44225" x="6442075" y="5376863"/>
          <p14:tracePt t="44226" x="6424613" y="5376863"/>
          <p14:tracePt t="44242" x="6392863" y="5376863"/>
          <p14:tracePt t="44259" x="6311900" y="5376863"/>
          <p14:tracePt t="44260" x="6286500" y="5384800"/>
          <p14:tracePt t="44275" x="6262688" y="5384800"/>
          <p14:tracePt t="44292" x="6197600" y="5394325"/>
          <p14:tracePt t="44309" x="6148388" y="5402263"/>
          <p14:tracePt t="44325" x="6108700" y="5410200"/>
          <p14:tracePt t="44342" x="6067425" y="5410200"/>
          <p14:tracePt t="44359" x="6018213" y="5418138"/>
          <p14:tracePt t="44375" x="6002338" y="5418138"/>
          <p14:tracePt t="44392" x="5937250" y="5434013"/>
          <p14:tracePt t="44409" x="5888038" y="5441950"/>
          <p14:tracePt t="44425" x="5830888" y="5441950"/>
          <p14:tracePt t="44442" x="5783263" y="5449888"/>
          <p14:tracePt t="44459" x="5749925" y="5459413"/>
          <p14:tracePt t="44461" x="5741988" y="5459413"/>
          <p14:tracePt t="44475" x="5734050" y="5459413"/>
          <p14:tracePt t="44477" x="5726113" y="5459413"/>
          <p14:tracePt t="44493" x="5726113" y="5467350"/>
          <p14:tracePt t="44509" x="5726113" y="5475288"/>
          <p14:tracePt t="44525" x="5718175" y="5475288"/>
          <p14:tracePt t="44542" x="5718175" y="5499100"/>
          <p14:tracePt t="44559" x="5718175" y="5514975"/>
          <p14:tracePt t="44576" x="5718175" y="5540375"/>
          <p14:tracePt t="44593" x="5726113" y="5564188"/>
          <p14:tracePt t="44594" x="5734050" y="5572125"/>
          <p14:tracePt t="44609" x="5734050" y="5580063"/>
          <p14:tracePt t="44625" x="5767388" y="5629275"/>
          <p14:tracePt t="44643" x="5807075" y="5654675"/>
          <p14:tracePt t="44658" x="5840413" y="5686425"/>
          <p14:tracePt t="44676" x="5888038" y="5710238"/>
          <p14:tracePt t="44692" x="5978525" y="5743575"/>
          <p14:tracePt t="44709" x="6051550" y="5759450"/>
          <p14:tracePt t="44725" x="6181725" y="5775325"/>
          <p14:tracePt t="44742" x="6230938" y="5784850"/>
          <p14:tracePt t="44759" x="6604000" y="5808663"/>
          <p14:tracePt t="44775" x="6710363" y="5816600"/>
          <p14:tracePt t="44792" x="6872288" y="5816600"/>
          <p14:tracePt t="44793" x="6986588" y="5816600"/>
          <p14:tracePt t="44809" x="7148513" y="5824538"/>
          <p14:tracePt t="44825" x="7392988" y="5824538"/>
          <p14:tracePt t="44842" x="7645400" y="5824538"/>
          <p14:tracePt t="44858" x="7881938" y="5824538"/>
          <p14:tracePt t="44876" x="8077200" y="5824538"/>
          <p14:tracePt t="44892" x="8296275" y="5824538"/>
          <p14:tracePt t="44909" x="8483600" y="5824538"/>
          <p14:tracePt t="44909" x="8621713" y="5824538"/>
          <p14:tracePt t="44926" x="8767763" y="5824538"/>
          <p14:tracePt t="44942" x="8970963" y="5824538"/>
          <p14:tracePt t="44959" x="9093200" y="5824538"/>
          <p14:tracePt t="44975" x="9288463" y="5824538"/>
          <p14:tracePt t="44992" x="9402763" y="5824538"/>
          <p14:tracePt t="45009" x="9507538" y="5816600"/>
          <p14:tracePt t="45025" x="9580563" y="5800725"/>
          <p14:tracePt t="45042" x="9637713" y="5792788"/>
          <p14:tracePt t="45043" x="9671050" y="5784850"/>
          <p14:tracePt t="45059" x="9694863" y="5784850"/>
          <p14:tracePt t="45075" x="9759950" y="5775325"/>
          <p14:tracePt t="45078" x="9801225" y="5767388"/>
          <p14:tracePt t="45092" x="9858375" y="5759450"/>
          <p14:tracePt t="45110" x="9890125" y="5759450"/>
          <p14:tracePt t="45126" x="9898063" y="5751513"/>
          <p14:tracePt t="45130" x="9906000" y="5751513"/>
          <p14:tracePt t="45158" x="9913938" y="5743575"/>
          <p14:tracePt t="45175" x="9923463" y="5735638"/>
          <p14:tracePt t="45192" x="9923463" y="5719763"/>
          <p14:tracePt t="45209" x="9931400" y="5694363"/>
          <p14:tracePt t="45225" x="9931400" y="5662613"/>
          <p14:tracePt t="45242" x="9923463" y="5629275"/>
          <p14:tracePt t="45259" x="9906000" y="5597525"/>
          <p14:tracePt t="45260" x="9906000" y="5589588"/>
          <p14:tracePt t="45276" x="9874250" y="5572125"/>
          <p14:tracePt t="45292" x="9809163" y="5548313"/>
          <p14:tracePt t="45309" x="9718675" y="5524500"/>
          <p14:tracePt t="45325" x="9590088" y="5499100"/>
          <p14:tracePt t="45342" x="9475788" y="5475288"/>
          <p14:tracePt t="45359" x="9361488" y="5459413"/>
          <p14:tracePt t="45375" x="9247188" y="5441950"/>
          <p14:tracePt t="45392" x="9158288" y="5434013"/>
          <p14:tracePt t="45410" x="8931275" y="5426075"/>
          <p14:tracePt t="45425" x="8809038" y="5426075"/>
          <p14:tracePt t="45442" x="8637588" y="5426075"/>
          <p14:tracePt t="45460" x="8499475" y="5426075"/>
          <p14:tracePt t="45476" x="8385175" y="5426075"/>
          <p14:tracePt t="45493" x="8280400" y="5426075"/>
          <p14:tracePt t="45509" x="8181975" y="5426075"/>
          <p14:tracePt t="45525" x="8108950" y="5426075"/>
          <p14:tracePt t="45542" x="7929563" y="5426075"/>
          <p14:tracePt t="45559" x="7767638" y="5426075"/>
          <p14:tracePt t="45575" x="7580313" y="5426075"/>
          <p14:tracePt t="45592" x="7408863" y="5418138"/>
          <p14:tracePt t="45609" x="7223125" y="5418138"/>
          <p14:tracePt t="45625" x="7043738" y="5418138"/>
          <p14:tracePt t="45643" x="6856413" y="5418138"/>
          <p14:tracePt t="45659" x="6783388" y="5418138"/>
          <p14:tracePt t="45675" x="6702425" y="5418138"/>
          <p14:tracePt t="45692" x="6507163" y="5418138"/>
          <p14:tracePt t="45710" x="6408738" y="5418138"/>
          <p14:tracePt t="45726" x="6278563" y="5426075"/>
          <p14:tracePt t="45742" x="6197600" y="5426075"/>
          <p14:tracePt t="45759" x="6165850" y="5434013"/>
          <p14:tracePt t="45775" x="6075363" y="5441950"/>
          <p14:tracePt t="45792" x="6059488" y="5441950"/>
          <p14:tracePt t="45809" x="6026150" y="5449888"/>
          <p14:tracePt t="45825" x="6018213" y="5459413"/>
          <p14:tracePt t="45842" x="6010275" y="5459413"/>
          <p14:tracePt t="45859" x="6002338" y="5467350"/>
          <p14:tracePt t="45876" x="5994400" y="5467350"/>
          <p14:tracePt t="45892" x="5986463" y="5475288"/>
          <p14:tracePt t="45920" x="5978525" y="5475288"/>
          <p14:tracePt t="45939" x="5978525" y="5483225"/>
          <p14:tracePt t="45959" x="5970588" y="5483225"/>
          <p14:tracePt t="46343" x="5961063" y="5483225"/>
          <p14:tracePt t="46367" x="5953125" y="5483225"/>
          <p14:tracePt t="46435" x="5945188" y="5483225"/>
          <p14:tracePt t="46483" x="5937250" y="5483225"/>
          <p14:tracePt t="46496" x="5937250" y="5475288"/>
          <p14:tracePt t="46533" x="5929313" y="5475288"/>
          <p14:tracePt t="46562" x="5921375" y="5475288"/>
          <p14:tracePt t="46581" x="5921375" y="5467350"/>
          <p14:tracePt t="46607" x="5913438" y="5459413"/>
          <p14:tracePt t="46769" x="5913438" y="5467350"/>
          <p14:tracePt t="46778" x="5921375" y="5475288"/>
          <p14:tracePt t="46785" x="5929313" y="5491163"/>
          <p14:tracePt t="46792" x="5937250" y="5499100"/>
          <p14:tracePt t="46809" x="5961063" y="5524500"/>
          <p14:tracePt t="46825" x="5978525" y="5540375"/>
          <p14:tracePt t="46845" x="5986463" y="5548313"/>
          <p14:tracePt t="46858" x="5994400" y="5548313"/>
          <p14:tracePt t="46875" x="6018213" y="5564188"/>
          <p14:tracePt t="46894" x="6043613" y="5564188"/>
          <p14:tracePt t="46909" x="6051550" y="5572125"/>
          <p14:tracePt t="46925" x="6059488" y="5572125"/>
          <p14:tracePt t="47023" x="6059488" y="5580063"/>
          <p14:tracePt t="47039" x="6051550" y="5589588"/>
          <p14:tracePt t="47047" x="6035675" y="5589588"/>
          <p14:tracePt t="47058" x="6026150" y="5597525"/>
          <p14:tracePt t="47075" x="6002338" y="5613400"/>
          <p14:tracePt t="47093" x="5961063" y="5621338"/>
          <p14:tracePt t="47108" x="5913438" y="5629275"/>
          <p14:tracePt t="47125" x="5888038" y="5637213"/>
          <p14:tracePt t="47126" x="5864225" y="5637213"/>
          <p14:tracePt t="47142" x="5830888" y="5637213"/>
          <p14:tracePt t="47160" x="5799138" y="5645150"/>
          <p14:tracePt t="47176" x="5783263" y="5654675"/>
          <p14:tracePt t="47192" x="5775325" y="5654675"/>
          <p14:tracePt t="47230" x="5767388" y="5654675"/>
          <p14:tracePt t="47381" x="5767388" y="5662613"/>
          <p14:tracePt t="47397" x="5767388" y="5670550"/>
          <p14:tracePt t="47425" x="5767388" y="5678488"/>
          <p14:tracePt t="47441" x="5775325" y="5678488"/>
          <p14:tracePt t="47453" x="5775325" y="5686425"/>
          <p14:tracePt t="47526" x="5783263" y="5686425"/>
          <p14:tracePt t="47553" x="5783263" y="5694363"/>
          <p14:tracePt t="47561" x="5791200" y="5694363"/>
          <p14:tracePt t="47575" x="5799138" y="5694363"/>
          <p14:tracePt t="47592" x="5807075" y="5694363"/>
          <p14:tracePt t="47610" x="5815013" y="5694363"/>
          <p14:tracePt t="47625" x="5822950" y="5694363"/>
          <p14:tracePt t="47642" x="5840413" y="5694363"/>
          <p14:tracePt t="47659" x="5856288" y="5694363"/>
          <p14:tracePt t="47660" x="5864225" y="5694363"/>
          <p14:tracePt t="47675" x="5880100" y="5694363"/>
          <p14:tracePt t="47692" x="5888038" y="5694363"/>
          <p14:tracePt t="47709" x="5905500" y="5694363"/>
          <p14:tracePt t="47742" x="5913438" y="5694363"/>
          <p14:tracePt t="47759" x="5921375" y="5694363"/>
          <p14:tracePt t="47776" x="5929313" y="5694363"/>
          <p14:tracePt t="47794" x="5945188" y="5694363"/>
          <p14:tracePt t="47809" x="5961063" y="5694363"/>
          <p14:tracePt t="47826" x="5986463" y="5694363"/>
          <p14:tracePt t="47842" x="6026150" y="5678488"/>
          <p14:tracePt t="47859" x="6059488" y="5670550"/>
          <p14:tracePt t="47875" x="6108700" y="5670550"/>
          <p14:tracePt t="47893" x="6140450" y="5662613"/>
          <p14:tracePt t="47908" x="6173788" y="5654675"/>
          <p14:tracePt t="47925" x="6197600" y="5654675"/>
          <p14:tracePt t="47942" x="6213475" y="5654675"/>
          <p14:tracePt t="47959" x="6221413" y="5654675"/>
          <p14:tracePt t="47975" x="6238875" y="5654675"/>
          <p14:tracePt t="47992" x="6246813" y="5654675"/>
          <p14:tracePt t="48009" x="6278563" y="5654675"/>
          <p14:tracePt t="48025" x="6303963" y="5654675"/>
          <p14:tracePt t="48042" x="6327775" y="5654675"/>
          <p14:tracePt t="48059" x="6343650" y="5654675"/>
          <p14:tracePt t="48076" x="6361113" y="5654675"/>
          <p14:tracePt t="48092" x="6376988" y="5654675"/>
          <p14:tracePt t="48109" x="6408738" y="5654675"/>
          <p14:tracePt t="48125" x="6416675" y="5654675"/>
          <p14:tracePt t="48142" x="6442075" y="5654675"/>
          <p14:tracePt t="48158" x="6457950" y="5654675"/>
          <p14:tracePt t="48175" x="6481763" y="5654675"/>
          <p14:tracePt t="48192" x="6507163" y="5654675"/>
          <p14:tracePt t="48209" x="6515100" y="5654675"/>
          <p14:tracePt t="48225" x="6530975" y="5654675"/>
          <p14:tracePt t="48242" x="6554788" y="5654675"/>
          <p14:tracePt t="48259" x="6572250" y="5654675"/>
          <p14:tracePt t="48276" x="6588125" y="5654675"/>
          <p14:tracePt t="48292" x="6596063" y="5654675"/>
          <p14:tracePt t="48310" x="6611938" y="5654675"/>
          <p14:tracePt t="48325" x="6629400" y="5662613"/>
          <p14:tracePt t="48342" x="6677025" y="5662613"/>
          <p14:tracePt t="48359" x="6718300" y="5670550"/>
          <p14:tracePt t="48375" x="6734175" y="5670550"/>
          <p14:tracePt t="48392" x="6767513" y="5670550"/>
          <p14:tracePt t="48393" x="6775450" y="5670550"/>
          <p14:tracePt t="48408" x="6783388" y="5670550"/>
          <p14:tracePt t="48425" x="6824663" y="5670550"/>
          <p14:tracePt t="48442" x="6848475" y="5670550"/>
          <p14:tracePt t="48459" x="6880225" y="5670550"/>
          <p14:tracePt t="48476" x="6913563" y="5678488"/>
          <p14:tracePt t="48492" x="6954838" y="5678488"/>
          <p14:tracePt t="48509" x="6986588" y="5678488"/>
          <p14:tracePt t="48526" x="7019925" y="5678488"/>
          <p14:tracePt t="48543" x="7051675" y="5686425"/>
          <p14:tracePt t="48543" x="7075488" y="5686425"/>
          <p14:tracePt t="48559" x="7092950" y="5686425"/>
          <p14:tracePt t="48560" x="7100888" y="5686425"/>
          <p14:tracePt t="48575" x="7124700" y="5694363"/>
          <p14:tracePt t="48595" x="7132638" y="5694363"/>
          <p14:tracePt t="48609" x="7148513" y="5694363"/>
          <p14:tracePt t="48626" x="7165975" y="5694363"/>
          <p14:tracePt t="48642" x="7197725" y="5694363"/>
          <p14:tracePt t="48659" x="7239000" y="5694363"/>
          <p14:tracePt t="48675" x="7270750" y="5694363"/>
          <p14:tracePt t="48692" x="7288213" y="5694363"/>
          <p14:tracePt t="48708" x="7312025" y="5694363"/>
          <p14:tracePt t="48725" x="7327900" y="5694363"/>
          <p14:tracePt t="48742" x="7353300" y="5694363"/>
          <p14:tracePt t="48760" x="7392988" y="5694363"/>
          <p14:tracePt t="48777" x="7408863" y="5694363"/>
          <p14:tracePt t="48792" x="7434263" y="5694363"/>
          <p14:tracePt t="48810" x="7442200" y="5694363"/>
          <p14:tracePt t="48825" x="7458075" y="5694363"/>
          <p14:tracePt t="48852" x="7466013" y="5694363"/>
          <p14:tracePt t="48876" x="7473950" y="5694363"/>
          <p14:tracePt t="48895" x="7483475" y="5694363"/>
          <p14:tracePt t="48909" x="7491413" y="5694363"/>
          <p14:tracePt t="48926" x="7507288" y="5694363"/>
          <p14:tracePt t="48942" x="7515225" y="5694363"/>
          <p14:tracePt t="48959" x="7531100" y="5694363"/>
          <p14:tracePt t="48975" x="7548563" y="5694363"/>
          <p14:tracePt t="48992" x="7556500" y="5694363"/>
          <p14:tracePt t="49009" x="7572375" y="5694363"/>
          <p14:tracePt t="49025" x="7596188" y="5694363"/>
          <p14:tracePt t="49042" x="7613650" y="5694363"/>
          <p14:tracePt t="49043" x="7629525" y="5694363"/>
          <p14:tracePt t="49059" x="7637463" y="5694363"/>
          <p14:tracePt t="49060" x="7645400" y="5694363"/>
          <p14:tracePt t="49076" x="7669213" y="5694363"/>
          <p14:tracePt t="49093" x="7686675" y="5694363"/>
          <p14:tracePt t="49109" x="7694613" y="5694363"/>
          <p14:tracePt t="49125" x="7702550" y="5702300"/>
          <p14:tracePt t="49142" x="7718425" y="5702300"/>
          <p14:tracePt t="49160" x="7726363" y="5702300"/>
          <p14:tracePt t="49175" x="7742238" y="5702300"/>
          <p14:tracePt t="49192" x="7751763" y="5702300"/>
          <p14:tracePt t="49193" x="7759700" y="5702300"/>
          <p14:tracePt t="49209" x="7775575" y="5702300"/>
          <p14:tracePt t="49210" x="7783513" y="5702300"/>
          <p14:tracePt t="49225" x="7807325" y="5702300"/>
          <p14:tracePt t="49242" x="7824788" y="5710238"/>
          <p14:tracePt t="49259" x="7856538" y="5710238"/>
          <p14:tracePt t="49275" x="7872413" y="5710238"/>
          <p14:tracePt t="49293" x="7905750" y="5710238"/>
          <p14:tracePt t="49308" x="7954963" y="5710238"/>
          <p14:tracePt t="49325" x="8020050" y="5710238"/>
          <p14:tracePt t="49342" x="8059738" y="5710238"/>
          <p14:tracePt t="49359" x="8108950" y="5719763"/>
          <p14:tracePt t="49377" x="8158163" y="5719763"/>
          <p14:tracePt t="49392" x="8207375" y="5719763"/>
          <p14:tracePt t="49410" x="8247063" y="5719763"/>
          <p14:tracePt t="49425" x="8304213" y="5727700"/>
          <p14:tracePt t="49442" x="8345488" y="5727700"/>
          <p14:tracePt t="49459" x="8369300" y="5727700"/>
          <p14:tracePt t="49459" x="8393113" y="5727700"/>
          <p14:tracePt t="49475" x="8426450" y="5727700"/>
          <p14:tracePt t="49492" x="8466138" y="5727700"/>
          <p14:tracePt t="49508" x="8507413" y="5727700"/>
          <p14:tracePt t="49525" x="8548688" y="5727700"/>
          <p14:tracePt t="49542" x="8580438" y="5727700"/>
          <p14:tracePt t="49559" x="8605838" y="5727700"/>
          <p14:tracePt t="49576" x="8637588" y="5727700"/>
          <p14:tracePt t="49592" x="8661400" y="5727700"/>
          <p14:tracePt t="49609" x="8702675" y="5727700"/>
          <p14:tracePt t="49610" x="8726488" y="5727700"/>
          <p14:tracePt t="49625" x="8743950" y="5727700"/>
          <p14:tracePt t="49625" x="8759825" y="5727700"/>
          <p14:tracePt t="49642" x="8801100" y="5727700"/>
          <p14:tracePt t="49659" x="8832850" y="5727700"/>
          <p14:tracePt t="49675" x="8856663" y="5727700"/>
          <p14:tracePt t="49692" x="8874125" y="5727700"/>
          <p14:tracePt t="49709" x="8882063" y="5727700"/>
          <p14:tracePt t="49725" x="8897938" y="5727700"/>
          <p14:tracePt t="49742" x="8913813" y="5727700"/>
          <p14:tracePt t="49759" x="8931275" y="5727700"/>
          <p14:tracePt t="49776" x="8939213" y="5727700"/>
          <p14:tracePt t="49792" x="8955088" y="5727700"/>
          <p14:tracePt t="49809" x="8963025" y="5727700"/>
          <p14:tracePt t="49825" x="8978900" y="5727700"/>
          <p14:tracePt t="49842" x="8986838" y="5735638"/>
          <p14:tracePt t="49859" x="9004300" y="5735638"/>
          <p14:tracePt t="49859" x="9012238" y="5743575"/>
          <p14:tracePt t="49875" x="9028113" y="5743575"/>
          <p14:tracePt t="49892" x="9043988" y="5743575"/>
          <p14:tracePt t="49910" x="9069388" y="5751513"/>
          <p14:tracePt t="49925" x="9077325" y="5751513"/>
          <p14:tracePt t="49942" x="9093200" y="5751513"/>
          <p14:tracePt t="49960" x="9101138" y="5751513"/>
          <p14:tracePt t="49976" x="9117013" y="5751513"/>
          <p14:tracePt t="49993" x="9124950" y="5751513"/>
          <p14:tracePt t="50010" x="9134475" y="5751513"/>
          <p14:tracePt t="50025" x="9142413" y="5751513"/>
          <p14:tracePt t="50026" x="9150350" y="5751513"/>
          <p14:tracePt t="50042" x="9174163" y="5751513"/>
          <p14:tracePt t="50059" x="9190038" y="5751513"/>
          <p14:tracePt t="50075" x="9215438" y="5751513"/>
          <p14:tracePt t="50092" x="9231313" y="5751513"/>
          <p14:tracePt t="50108" x="9272588" y="5751513"/>
          <p14:tracePt t="50125" x="9304338" y="5751513"/>
          <p14:tracePt t="50142" x="9345613" y="5751513"/>
          <p14:tracePt t="50159" x="9402763" y="5743575"/>
          <p14:tracePt t="50176" x="9426575" y="5743575"/>
          <p14:tracePt t="50192" x="9507538" y="5743575"/>
          <p14:tracePt t="50209" x="9580563" y="5743575"/>
          <p14:tracePt t="50225" x="9671050" y="5743575"/>
          <p14:tracePt t="50242" x="9736138" y="5743575"/>
          <p14:tracePt t="50259" x="9775825" y="5743575"/>
          <p14:tracePt t="50275" x="9801225" y="5743575"/>
          <p14:tracePt t="50294" x="9848850" y="5743575"/>
          <p14:tracePt t="50308" x="9882188" y="5743575"/>
          <p14:tracePt t="50325" x="9913938" y="5743575"/>
          <p14:tracePt t="50343" x="9947275" y="5743575"/>
          <p14:tracePt t="50359" x="9955213" y="5743575"/>
          <p14:tracePt t="50376" x="9963150" y="5743575"/>
          <p14:tracePt t="50771" x="9963150" y="5751513"/>
          <p14:tracePt t="50779" x="9963150" y="5759450"/>
          <p14:tracePt t="50890" x="9963150" y="5767388"/>
          <p14:tracePt t="50905" x="9955213" y="5784850"/>
          <p14:tracePt t="50914" x="9947275" y="5792788"/>
          <p14:tracePt t="50926" x="9947275" y="5800725"/>
          <p14:tracePt t="50945" x="9947275" y="5808663"/>
          <p14:tracePt t="51232" x="9955213" y="5808663"/>
          <p14:tracePt t="51256" x="9963150" y="5808663"/>
          <p14:tracePt t="51263" x="9979025" y="5808663"/>
          <p14:tracePt t="51275" x="9996488" y="5824538"/>
          <p14:tracePt t="51292" x="10028238" y="5832475"/>
          <p14:tracePt t="51309" x="10044113" y="5832475"/>
          <p14:tracePt t="51325" x="10053638" y="5832475"/>
          <p14:tracePt t="51342" x="10061575" y="5832475"/>
          <p14:tracePt t="51359" x="10069513" y="5832475"/>
          <p14:tracePt t="51433" x="10077450" y="5832475"/>
          <p14:tracePt t="51441" x="10085388" y="5832475"/>
          <p14:tracePt t="51457" x="10093325" y="5832475"/>
          <p14:tracePt t="51465" x="10101263" y="5832475"/>
          <p14:tracePt t="59792" x="10093325" y="5832475"/>
          <p14:tracePt t="59799" x="10085388" y="5824538"/>
          <p14:tracePt t="59809" x="10044113" y="5775325"/>
          <p14:tracePt t="59825" x="9988550" y="5719763"/>
          <p14:tracePt t="59826" x="9906000" y="5654675"/>
          <p14:tracePt t="59842" x="9744075" y="5564188"/>
          <p14:tracePt t="59858" x="9540875" y="5475288"/>
          <p14:tracePt t="59875" x="9394825" y="5441950"/>
          <p14:tracePt t="59892" x="9288463" y="5441950"/>
          <p14:tracePt t="59909" x="9166225" y="5499100"/>
          <p14:tracePt t="59927" x="9109075" y="5548313"/>
          <p14:tracePt t="59942" x="9077325" y="5613400"/>
          <p14:tracePt t="59959" x="9069388" y="5662613"/>
          <p14:tracePt t="59977" x="9069388" y="5694363"/>
          <p14:tracePt t="59992" x="9142413" y="5735638"/>
          <p14:tracePt t="60009" x="9247188" y="5743575"/>
          <p14:tracePt t="60025" x="9410700" y="5743575"/>
          <p14:tracePt t="60042" x="9572625" y="5719763"/>
          <p14:tracePt t="60058" x="9702800" y="5670550"/>
          <p14:tracePt t="60075" x="9752013" y="5629275"/>
          <p14:tracePt t="60092" x="9752013" y="5613400"/>
          <p14:tracePt t="60109" x="9752013" y="5589588"/>
          <p14:tracePt t="60126" x="9678988" y="5532438"/>
          <p14:tracePt t="60142" x="9491663" y="5483225"/>
          <p14:tracePt t="60159" x="9296400" y="5441950"/>
          <p14:tracePt t="60160" x="9231313" y="5441950"/>
          <p14:tracePt t="60175" x="9174163" y="5441950"/>
          <p14:tracePt t="60192" x="9109075" y="5441950"/>
          <p14:tracePt t="60209" x="9085263" y="5467350"/>
          <p14:tracePt t="60226" x="9085263" y="5507038"/>
          <p14:tracePt t="60242" x="9124950" y="5572125"/>
          <p14:tracePt t="60259" x="9223375" y="5662613"/>
          <p14:tracePt t="60275" x="9296400" y="5710238"/>
          <p14:tracePt t="60292" x="9337675" y="5735638"/>
          <p14:tracePt t="60309" x="9377363" y="5751513"/>
          <p14:tracePt t="60310" x="9385300" y="5751513"/>
          <p14:tracePt t="60325" x="9394825" y="5751513"/>
          <p14:tracePt t="60342" x="9402763" y="5759450"/>
          <p14:tracePt t="61823" x="9410700" y="5743575"/>
          <p14:tracePt t="61829" x="9434513" y="5719763"/>
          <p14:tracePt t="61842" x="9459913" y="5702300"/>
          <p14:tracePt t="63081" x="9442450" y="5702300"/>
          <p14:tracePt t="63089" x="9385300" y="5710238"/>
          <p14:tracePt t="63099" x="9174163" y="5775325"/>
          <p14:tracePt t="63108" x="8848725" y="5865813"/>
          <p14:tracePt t="63126" x="8077200" y="6069013"/>
          <p14:tracePt t="63142" x="6970713" y="6272213"/>
          <p14:tracePt t="63159" x="6343650" y="6378575"/>
          <p14:tracePt t="63177" x="5840413" y="6500813"/>
        </p14:tracePtLst>
      </p14:laserTraceLst>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Research presentation</Template>
  <TotalTime>363</TotalTime>
  <Words>958</Words>
  <Application>Microsoft Office PowerPoint</Application>
  <PresentationFormat>Widescreen</PresentationFormat>
  <Paragraphs>58</Paragraphs>
  <Slides>10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Franklin Gothic Book</vt:lpstr>
      <vt:lpstr>Segoe UI</vt:lpstr>
      <vt:lpstr>Office Theme</vt:lpstr>
      <vt:lpstr>Informed Consent VS Implied Consent</vt:lpstr>
      <vt:lpstr>Informed Consent</vt:lpstr>
      <vt:lpstr>Language in Informed Consent</vt:lpstr>
      <vt:lpstr>Implied Consent</vt:lpstr>
      <vt:lpstr>Language in Implied Consent</vt:lpstr>
      <vt:lpstr>What Language to Include in All Consents?</vt:lpstr>
      <vt:lpstr>Frequently Asked</vt:lpstr>
      <vt:lpstr>PowerPoint Presentation</vt:lpstr>
      <vt:lpstr>PowerPoint Presentation</vt:lpstr>
      <vt:lpstr>Questions?</vt:lpstr>
    </vt:vector>
  </TitlesOfParts>
  <Company>WKU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Friddell, Darian</dc:creator>
  <cp:lastModifiedBy>Friddell, Darian</cp:lastModifiedBy>
  <cp:revision>3</cp:revision>
  <dcterms:created xsi:type="dcterms:W3CDTF">2026-03-17T14:02:41Z</dcterms:created>
  <dcterms:modified xsi:type="dcterms:W3CDTF">2026-03-17T20:06:00Z</dcterms:modified>
</cp:coreProperties>
</file>