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</p:sldMasterIdLst>
  <p:notesMasterIdLst>
    <p:notesMasterId r:id="rId7"/>
  </p:notesMasterIdLst>
  <p:sldIdLst>
    <p:sldId id="256" r:id="rId6"/>
  </p:sldIdLst>
  <p:sldSz cx="51206400" cy="38404800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532541" indent="532541" algn="l" rtl="0" fontAlgn="base">
      <a:spcBef>
        <a:spcPct val="0"/>
      </a:spcBef>
      <a:spcAft>
        <a:spcPct val="0"/>
      </a:spcAft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1065082" indent="1065082" algn="l" rtl="0" fontAlgn="base">
      <a:spcBef>
        <a:spcPct val="0"/>
      </a:spcBef>
      <a:spcAft>
        <a:spcPct val="0"/>
      </a:spcAft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599617" indent="1599617" algn="l" rtl="0" fontAlgn="base">
      <a:spcBef>
        <a:spcPct val="0"/>
      </a:spcBef>
      <a:spcAft>
        <a:spcPct val="0"/>
      </a:spcAft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2132159" indent="2132159" algn="l" rtl="0" fontAlgn="base">
      <a:spcBef>
        <a:spcPct val="0"/>
      </a:spcBef>
      <a:spcAft>
        <a:spcPct val="0"/>
      </a:spcAft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872130" algn="l" defTabSz="1148852" rtl="0" eaLnBrk="1" latinLnBrk="0" hangingPunct="1"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3446556" algn="l" defTabSz="1148852" rtl="0" eaLnBrk="1" latinLnBrk="0" hangingPunct="1"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4020983" algn="l" defTabSz="1148852" rtl="0" eaLnBrk="1" latinLnBrk="0" hangingPunct="1"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4595409" algn="l" defTabSz="1148852" rtl="0" eaLnBrk="1" latinLnBrk="0" hangingPunct="1">
      <a:defRPr sz="3518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248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  <a:srgbClr val="CC0000"/>
    <a:srgbClr val="3399FF"/>
    <a:srgbClr val="0066FF"/>
    <a:srgbClr val="FF9900"/>
    <a:srgbClr val="993300"/>
    <a:srgbClr val="009900"/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1086" y="144"/>
      </p:cViewPr>
      <p:guideLst>
        <p:guide orient="horz" pos="12096"/>
        <p:guide pos="248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>
            <a:lvl1pPr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>
            <a:lvl1pPr algn="r"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1188"/>
            <a:ext cx="5613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b" anchorCtr="0" compatLnSpc="1">
            <a:prstTxWarp prst="textNoShape">
              <a:avLst/>
            </a:prstTxWarp>
          </a:bodyPr>
          <a:lstStyle>
            <a:lvl1pPr defTabSz="93272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920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57" tIns="46629" rIns="93257" bIns="46629" numCol="1" anchor="b" anchorCtr="0" compatLnSpc="1">
            <a:prstTxWarp prst="textNoShape">
              <a:avLst/>
            </a:prstTxWarp>
          </a:bodyPr>
          <a:lstStyle>
            <a:lvl1pPr algn="r" defTabSz="93272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6180DD-B5D0-4DEF-A793-E0C003C63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07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82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532541" algn="l" rtl="0" eaLnBrk="0" fontAlgn="base" hangingPunct="0">
      <a:spcBef>
        <a:spcPct val="30000"/>
      </a:spcBef>
      <a:spcAft>
        <a:spcPct val="0"/>
      </a:spcAft>
      <a:defRPr sz="1382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065082" algn="l" rtl="0" eaLnBrk="0" fontAlgn="base" hangingPunct="0">
      <a:spcBef>
        <a:spcPct val="30000"/>
      </a:spcBef>
      <a:spcAft>
        <a:spcPct val="0"/>
      </a:spcAft>
      <a:defRPr sz="1382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599617" algn="l" rtl="0" eaLnBrk="0" fontAlgn="base" hangingPunct="0">
      <a:spcBef>
        <a:spcPct val="30000"/>
      </a:spcBef>
      <a:spcAft>
        <a:spcPct val="0"/>
      </a:spcAft>
      <a:defRPr sz="1382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2132159" algn="l" rtl="0" eaLnBrk="0" fontAlgn="base" hangingPunct="0">
      <a:spcBef>
        <a:spcPct val="30000"/>
      </a:spcBef>
      <a:spcAft>
        <a:spcPct val="0"/>
      </a:spcAft>
      <a:defRPr sz="1382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666916" algn="l" defTabSz="1066767" rtl="0" eaLnBrk="1" latinLnBrk="0" hangingPunct="1">
      <a:defRPr sz="1382" kern="1200">
        <a:solidFill>
          <a:schemeClr val="tx1"/>
        </a:solidFill>
        <a:latin typeface="+mn-lt"/>
        <a:ea typeface="+mn-ea"/>
        <a:cs typeface="+mn-cs"/>
      </a:defRPr>
    </a:lvl6pPr>
    <a:lvl7pPr marL="3200300" algn="l" defTabSz="1066767" rtl="0" eaLnBrk="1" latinLnBrk="0" hangingPunct="1">
      <a:defRPr sz="1382" kern="1200">
        <a:solidFill>
          <a:schemeClr val="tx1"/>
        </a:solidFill>
        <a:latin typeface="+mn-lt"/>
        <a:ea typeface="+mn-ea"/>
        <a:cs typeface="+mn-cs"/>
      </a:defRPr>
    </a:lvl7pPr>
    <a:lvl8pPr marL="3733683" algn="l" defTabSz="1066767" rtl="0" eaLnBrk="1" latinLnBrk="0" hangingPunct="1">
      <a:defRPr sz="1382" kern="1200">
        <a:solidFill>
          <a:schemeClr val="tx1"/>
        </a:solidFill>
        <a:latin typeface="+mn-lt"/>
        <a:ea typeface="+mn-ea"/>
        <a:cs typeface="+mn-cs"/>
      </a:defRPr>
    </a:lvl8pPr>
    <a:lvl9pPr marL="4267066" algn="l" defTabSz="1066767" rtl="0" eaLnBrk="1" latinLnBrk="0" hangingPunct="1">
      <a:defRPr sz="138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2688" y="696913"/>
            <a:ext cx="4654550" cy="3490912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93027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fld id="{6B40FB7D-A49D-44D2-A339-0A0BD7B55D3C}" type="slidenum">
              <a:rPr lang="en-US" altLang="en-US" sz="1200" smtClean="0">
                <a:latin typeface="Arial" charset="0"/>
              </a:rPr>
              <a:pPr eaLnBrk="1" hangingPunct="1"/>
              <a:t>1</a:t>
            </a:fld>
            <a:endParaRPr lang="en-US" altLang="en-US" sz="120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61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1223" y="11931123"/>
            <a:ext cx="43523959" cy="8230658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591" y="21761981"/>
            <a:ext cx="35845223" cy="9816042"/>
          </a:xfrm>
        </p:spPr>
        <p:txBody>
          <a:bodyPr/>
          <a:lstStyle>
            <a:lvl1pPr marL="0" indent="0" algn="ctr">
              <a:buNone/>
              <a:defRPr/>
            </a:lvl1pPr>
            <a:lvl2pPr marL="495303" indent="0" algn="ctr">
              <a:buNone/>
              <a:defRPr/>
            </a:lvl2pPr>
            <a:lvl3pPr marL="990605" indent="0" algn="ctr">
              <a:buNone/>
              <a:defRPr/>
            </a:lvl3pPr>
            <a:lvl4pPr marL="1485908" indent="0" algn="ctr">
              <a:buNone/>
              <a:defRPr/>
            </a:lvl4pPr>
            <a:lvl5pPr marL="1981211" indent="0" algn="ctr">
              <a:buNone/>
              <a:defRPr/>
            </a:lvl5pPr>
            <a:lvl6pPr marL="2476513" indent="0" algn="ctr">
              <a:buNone/>
              <a:defRPr/>
            </a:lvl6pPr>
            <a:lvl7pPr marL="2971816" indent="0" algn="ctr">
              <a:buNone/>
              <a:defRPr/>
            </a:lvl7pPr>
            <a:lvl8pPr marL="3467119" indent="0" algn="ctr">
              <a:buNone/>
              <a:defRPr/>
            </a:lvl8pPr>
            <a:lvl9pPr marL="396242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987956" y="1537229"/>
            <a:ext cx="11658864" cy="35863742"/>
          </a:xfrm>
          <a:prstGeom prst="rect">
            <a:avLst/>
          </a:prstGeom>
        </p:spPr>
        <p:txBody>
          <a:bodyPr vert="eaVert"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9515" y="1537229"/>
            <a:ext cx="34800647" cy="358637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4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1223" y="11931123"/>
            <a:ext cx="43523959" cy="82306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591" y="21761981"/>
            <a:ext cx="35845223" cy="9816042"/>
          </a:xfrm>
        </p:spPr>
        <p:txBody>
          <a:bodyPr/>
          <a:lstStyle>
            <a:lvl1pPr marL="0" indent="0" algn="ctr">
              <a:buNone/>
              <a:defRPr/>
            </a:lvl1pPr>
            <a:lvl2pPr marL="495303" indent="0" algn="ctr">
              <a:buNone/>
              <a:defRPr/>
            </a:lvl2pPr>
            <a:lvl3pPr marL="990605" indent="0" algn="ctr">
              <a:buNone/>
              <a:defRPr/>
            </a:lvl3pPr>
            <a:lvl4pPr marL="1485908" indent="0" algn="ctr">
              <a:buNone/>
              <a:defRPr/>
            </a:lvl4pPr>
            <a:lvl5pPr marL="1981211" indent="0" algn="ctr">
              <a:buNone/>
              <a:defRPr/>
            </a:lvl5pPr>
            <a:lvl6pPr marL="2476513" indent="0" algn="ctr">
              <a:buNone/>
              <a:defRPr/>
            </a:lvl6pPr>
            <a:lvl7pPr marL="2971816" indent="0" algn="ctr">
              <a:buNone/>
              <a:defRPr/>
            </a:lvl7pPr>
            <a:lvl8pPr marL="3467119" indent="0" algn="ctr">
              <a:buNone/>
              <a:defRPr/>
            </a:lvl8pPr>
            <a:lvl9pPr marL="396242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03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64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4679015"/>
            <a:ext cx="43525811" cy="7626880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6277961"/>
            <a:ext cx="43525811" cy="8401050"/>
          </a:xfrm>
        </p:spPr>
        <p:txBody>
          <a:bodyPr anchor="b"/>
          <a:lstStyle>
            <a:lvl1pPr marL="0" indent="0">
              <a:buNone/>
              <a:defRPr sz="2217"/>
            </a:lvl1pPr>
            <a:lvl2pPr marL="495303" indent="0">
              <a:buNone/>
              <a:defRPr sz="1983"/>
            </a:lvl2pPr>
            <a:lvl3pPr marL="990605" indent="0">
              <a:buNone/>
              <a:defRPr sz="1750"/>
            </a:lvl3pPr>
            <a:lvl4pPr marL="1485908" indent="0">
              <a:buNone/>
              <a:defRPr sz="1517"/>
            </a:lvl4pPr>
            <a:lvl5pPr marL="1981211" indent="0">
              <a:buNone/>
              <a:defRPr sz="1517"/>
            </a:lvl5pPr>
            <a:lvl6pPr marL="2476513" indent="0">
              <a:buNone/>
              <a:defRPr sz="1517"/>
            </a:lvl6pPr>
            <a:lvl7pPr marL="2971816" indent="0">
              <a:buNone/>
              <a:defRPr sz="1517"/>
            </a:lvl7pPr>
            <a:lvl8pPr marL="3467119" indent="0">
              <a:buNone/>
              <a:defRPr sz="1517"/>
            </a:lvl8pPr>
            <a:lvl9pPr marL="3962421" indent="0">
              <a:buNone/>
              <a:defRPr sz="15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659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515" y="8464022"/>
            <a:ext cx="4750595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907" y="8464022"/>
            <a:ext cx="4752447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8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81" y="8597376"/>
            <a:ext cx="22625052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9581" y="12179300"/>
            <a:ext cx="22625052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515" y="8597376"/>
            <a:ext cx="22634311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515" y="12179300"/>
            <a:ext cx="22634311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16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57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902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1" y="1529820"/>
            <a:ext cx="16846552" cy="6506369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1023" y="1529822"/>
            <a:ext cx="28625800" cy="32776319"/>
          </a:xfrm>
        </p:spPr>
        <p:txBody>
          <a:bodyPr/>
          <a:lstStyle>
            <a:lvl1pPr>
              <a:defRPr sz="3500"/>
            </a:lvl1pPr>
            <a:lvl2pPr>
              <a:defRPr sz="3033"/>
            </a:lvl2pPr>
            <a:lvl3pPr>
              <a:defRPr sz="2567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581" y="8036191"/>
            <a:ext cx="16846552" cy="26269950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702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5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443" y="26882994"/>
            <a:ext cx="30724211" cy="3174472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443" y="3431911"/>
            <a:ext cx="30724211" cy="23041769"/>
          </a:xfrm>
        </p:spPr>
        <p:txBody>
          <a:bodyPr/>
          <a:lstStyle>
            <a:lvl1pPr marL="0" indent="0">
              <a:buNone/>
              <a:defRPr sz="3500"/>
            </a:lvl1pPr>
            <a:lvl2pPr marL="495303" indent="0">
              <a:buNone/>
              <a:defRPr sz="3033"/>
            </a:lvl2pPr>
            <a:lvl3pPr marL="990605" indent="0">
              <a:buNone/>
              <a:defRPr sz="2567"/>
            </a:lvl3pPr>
            <a:lvl4pPr marL="1485908" indent="0">
              <a:buNone/>
              <a:defRPr sz="2217"/>
            </a:lvl4pPr>
            <a:lvl5pPr marL="1981211" indent="0">
              <a:buNone/>
              <a:defRPr sz="2217"/>
            </a:lvl5pPr>
            <a:lvl6pPr marL="2476513" indent="0">
              <a:buNone/>
              <a:defRPr sz="2217"/>
            </a:lvl6pPr>
            <a:lvl7pPr marL="2971816" indent="0">
              <a:buNone/>
              <a:defRPr sz="2217"/>
            </a:lvl7pPr>
            <a:lvl8pPr marL="3467119" indent="0">
              <a:buNone/>
              <a:defRPr sz="2217"/>
            </a:lvl8pPr>
            <a:lvl9pPr marL="3962421" indent="0">
              <a:buNone/>
              <a:defRPr sz="221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443" y="30057464"/>
            <a:ext cx="30724211" cy="4506119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5274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339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4727" y="1485370"/>
            <a:ext cx="12227456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512" y="1485370"/>
            <a:ext cx="36506416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8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1223" y="11931123"/>
            <a:ext cx="43523959" cy="82306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591" y="21761981"/>
            <a:ext cx="35845223" cy="9816042"/>
          </a:xfrm>
        </p:spPr>
        <p:txBody>
          <a:bodyPr/>
          <a:lstStyle>
            <a:lvl1pPr marL="0" indent="0" algn="ctr">
              <a:buNone/>
              <a:defRPr/>
            </a:lvl1pPr>
            <a:lvl2pPr marL="495303" indent="0" algn="ctr">
              <a:buNone/>
              <a:defRPr/>
            </a:lvl2pPr>
            <a:lvl3pPr marL="990605" indent="0" algn="ctr">
              <a:buNone/>
              <a:defRPr/>
            </a:lvl3pPr>
            <a:lvl4pPr marL="1485908" indent="0" algn="ctr">
              <a:buNone/>
              <a:defRPr/>
            </a:lvl4pPr>
            <a:lvl5pPr marL="1981211" indent="0" algn="ctr">
              <a:buNone/>
              <a:defRPr/>
            </a:lvl5pPr>
            <a:lvl6pPr marL="2476513" indent="0" algn="ctr">
              <a:buNone/>
              <a:defRPr/>
            </a:lvl6pPr>
            <a:lvl7pPr marL="2971816" indent="0" algn="ctr">
              <a:buNone/>
              <a:defRPr/>
            </a:lvl7pPr>
            <a:lvl8pPr marL="3467119" indent="0" algn="ctr">
              <a:buNone/>
              <a:defRPr/>
            </a:lvl8pPr>
            <a:lvl9pPr marL="396242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64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97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4679015"/>
            <a:ext cx="43525811" cy="7626880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6277961"/>
            <a:ext cx="43525811" cy="8401050"/>
          </a:xfrm>
        </p:spPr>
        <p:txBody>
          <a:bodyPr anchor="b"/>
          <a:lstStyle>
            <a:lvl1pPr marL="0" indent="0">
              <a:buNone/>
              <a:defRPr sz="2217"/>
            </a:lvl1pPr>
            <a:lvl2pPr marL="495303" indent="0">
              <a:buNone/>
              <a:defRPr sz="1983"/>
            </a:lvl2pPr>
            <a:lvl3pPr marL="990605" indent="0">
              <a:buNone/>
              <a:defRPr sz="1750"/>
            </a:lvl3pPr>
            <a:lvl4pPr marL="1485908" indent="0">
              <a:buNone/>
              <a:defRPr sz="1517"/>
            </a:lvl4pPr>
            <a:lvl5pPr marL="1981211" indent="0">
              <a:buNone/>
              <a:defRPr sz="1517"/>
            </a:lvl5pPr>
            <a:lvl6pPr marL="2476513" indent="0">
              <a:buNone/>
              <a:defRPr sz="1517"/>
            </a:lvl6pPr>
            <a:lvl7pPr marL="2971816" indent="0">
              <a:buNone/>
              <a:defRPr sz="1517"/>
            </a:lvl7pPr>
            <a:lvl8pPr marL="3467119" indent="0">
              <a:buNone/>
              <a:defRPr sz="1517"/>
            </a:lvl8pPr>
            <a:lvl9pPr marL="3962421" indent="0">
              <a:buNone/>
              <a:defRPr sz="15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471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515" y="8464022"/>
            <a:ext cx="4750595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907" y="8464022"/>
            <a:ext cx="4752447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08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81" y="8597376"/>
            <a:ext cx="22625052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9581" y="12179300"/>
            <a:ext cx="22625052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515" y="8597376"/>
            <a:ext cx="22634311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515" y="12179300"/>
            <a:ext cx="22634311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81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80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4679015"/>
            <a:ext cx="43525811" cy="7626880"/>
          </a:xfrm>
          <a:prstGeom prst="rect">
            <a:avLst/>
          </a:prstGeom>
        </p:spPr>
        <p:txBody>
          <a:bodyPr lIns="84907" tIns="42453" rIns="84907" bIns="42453"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6277961"/>
            <a:ext cx="43525811" cy="8401050"/>
          </a:xfrm>
        </p:spPr>
        <p:txBody>
          <a:bodyPr anchor="b"/>
          <a:lstStyle>
            <a:lvl1pPr marL="0" indent="0">
              <a:buNone/>
              <a:defRPr sz="2217"/>
            </a:lvl1pPr>
            <a:lvl2pPr marL="495303" indent="0">
              <a:buNone/>
              <a:defRPr sz="1983"/>
            </a:lvl2pPr>
            <a:lvl3pPr marL="990605" indent="0">
              <a:buNone/>
              <a:defRPr sz="1750"/>
            </a:lvl3pPr>
            <a:lvl4pPr marL="1485908" indent="0">
              <a:buNone/>
              <a:defRPr sz="1517"/>
            </a:lvl4pPr>
            <a:lvl5pPr marL="1981211" indent="0">
              <a:buNone/>
              <a:defRPr sz="1517"/>
            </a:lvl5pPr>
            <a:lvl6pPr marL="2476513" indent="0">
              <a:buNone/>
              <a:defRPr sz="1517"/>
            </a:lvl6pPr>
            <a:lvl7pPr marL="2971816" indent="0">
              <a:buNone/>
              <a:defRPr sz="1517"/>
            </a:lvl7pPr>
            <a:lvl8pPr marL="3467119" indent="0">
              <a:buNone/>
              <a:defRPr sz="1517"/>
            </a:lvl8pPr>
            <a:lvl9pPr marL="3962421" indent="0">
              <a:buNone/>
              <a:defRPr sz="15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7641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1" y="1529820"/>
            <a:ext cx="16846552" cy="6506369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1023" y="1529822"/>
            <a:ext cx="28625800" cy="32776319"/>
          </a:xfrm>
        </p:spPr>
        <p:txBody>
          <a:bodyPr/>
          <a:lstStyle>
            <a:lvl1pPr>
              <a:defRPr sz="3500"/>
            </a:lvl1pPr>
            <a:lvl2pPr>
              <a:defRPr sz="3033"/>
            </a:lvl2pPr>
            <a:lvl3pPr>
              <a:defRPr sz="2567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581" y="8036191"/>
            <a:ext cx="16846552" cy="26269950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0301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443" y="26882994"/>
            <a:ext cx="30724211" cy="3174472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443" y="3431911"/>
            <a:ext cx="30724211" cy="23041769"/>
          </a:xfrm>
        </p:spPr>
        <p:txBody>
          <a:bodyPr/>
          <a:lstStyle>
            <a:lvl1pPr marL="0" indent="0">
              <a:buNone/>
              <a:defRPr sz="3500"/>
            </a:lvl1pPr>
            <a:lvl2pPr marL="495303" indent="0">
              <a:buNone/>
              <a:defRPr sz="3033"/>
            </a:lvl2pPr>
            <a:lvl3pPr marL="990605" indent="0">
              <a:buNone/>
              <a:defRPr sz="2567"/>
            </a:lvl3pPr>
            <a:lvl4pPr marL="1485908" indent="0">
              <a:buNone/>
              <a:defRPr sz="2217"/>
            </a:lvl4pPr>
            <a:lvl5pPr marL="1981211" indent="0">
              <a:buNone/>
              <a:defRPr sz="2217"/>
            </a:lvl5pPr>
            <a:lvl6pPr marL="2476513" indent="0">
              <a:buNone/>
              <a:defRPr sz="2217"/>
            </a:lvl6pPr>
            <a:lvl7pPr marL="2971816" indent="0">
              <a:buNone/>
              <a:defRPr sz="2217"/>
            </a:lvl7pPr>
            <a:lvl8pPr marL="3467119" indent="0">
              <a:buNone/>
              <a:defRPr sz="2217"/>
            </a:lvl8pPr>
            <a:lvl9pPr marL="3962421" indent="0">
              <a:buNone/>
              <a:defRPr sz="221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443" y="30057464"/>
            <a:ext cx="30724211" cy="4506119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72909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371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4727" y="1485370"/>
            <a:ext cx="12227456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512" y="1485370"/>
            <a:ext cx="36506416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546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1223" y="11931123"/>
            <a:ext cx="43523959" cy="82306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591" y="21761981"/>
            <a:ext cx="35845223" cy="9816042"/>
          </a:xfrm>
        </p:spPr>
        <p:txBody>
          <a:bodyPr/>
          <a:lstStyle>
            <a:lvl1pPr marL="0" indent="0" algn="ctr">
              <a:buNone/>
              <a:defRPr/>
            </a:lvl1pPr>
            <a:lvl2pPr marL="495303" indent="0" algn="ctr">
              <a:buNone/>
              <a:defRPr/>
            </a:lvl2pPr>
            <a:lvl3pPr marL="990605" indent="0" algn="ctr">
              <a:buNone/>
              <a:defRPr/>
            </a:lvl3pPr>
            <a:lvl4pPr marL="1485908" indent="0" algn="ctr">
              <a:buNone/>
              <a:defRPr/>
            </a:lvl4pPr>
            <a:lvl5pPr marL="1981211" indent="0" algn="ctr">
              <a:buNone/>
              <a:defRPr/>
            </a:lvl5pPr>
            <a:lvl6pPr marL="2476513" indent="0" algn="ctr">
              <a:buNone/>
              <a:defRPr/>
            </a:lvl6pPr>
            <a:lvl7pPr marL="2971816" indent="0" algn="ctr">
              <a:buNone/>
              <a:defRPr/>
            </a:lvl7pPr>
            <a:lvl8pPr marL="3467119" indent="0" algn="ctr">
              <a:buNone/>
              <a:defRPr/>
            </a:lvl8pPr>
            <a:lvl9pPr marL="396242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71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356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4679015"/>
            <a:ext cx="43525811" cy="7626880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6277961"/>
            <a:ext cx="43525811" cy="8401050"/>
          </a:xfrm>
        </p:spPr>
        <p:txBody>
          <a:bodyPr anchor="b"/>
          <a:lstStyle>
            <a:lvl1pPr marL="0" indent="0">
              <a:buNone/>
              <a:defRPr sz="2217"/>
            </a:lvl1pPr>
            <a:lvl2pPr marL="495303" indent="0">
              <a:buNone/>
              <a:defRPr sz="1983"/>
            </a:lvl2pPr>
            <a:lvl3pPr marL="990605" indent="0">
              <a:buNone/>
              <a:defRPr sz="1750"/>
            </a:lvl3pPr>
            <a:lvl4pPr marL="1485908" indent="0">
              <a:buNone/>
              <a:defRPr sz="1517"/>
            </a:lvl4pPr>
            <a:lvl5pPr marL="1981211" indent="0">
              <a:buNone/>
              <a:defRPr sz="1517"/>
            </a:lvl5pPr>
            <a:lvl6pPr marL="2476513" indent="0">
              <a:buNone/>
              <a:defRPr sz="1517"/>
            </a:lvl6pPr>
            <a:lvl7pPr marL="2971816" indent="0">
              <a:buNone/>
              <a:defRPr sz="1517"/>
            </a:lvl7pPr>
            <a:lvl8pPr marL="3467119" indent="0">
              <a:buNone/>
              <a:defRPr sz="1517"/>
            </a:lvl8pPr>
            <a:lvl9pPr marL="3962421" indent="0">
              <a:buNone/>
              <a:defRPr sz="15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30322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515" y="8464022"/>
            <a:ext cx="4750595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907" y="8464022"/>
            <a:ext cx="4752447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661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81" y="8597376"/>
            <a:ext cx="22625052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9581" y="12179300"/>
            <a:ext cx="22625052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515" y="8597376"/>
            <a:ext cx="22634311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515" y="12179300"/>
            <a:ext cx="22634311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787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4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515" y="8464022"/>
            <a:ext cx="4750595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907" y="8464022"/>
            <a:ext cx="4752447" cy="28936950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488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9020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1" y="1529820"/>
            <a:ext cx="16846552" cy="6506369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1023" y="1529822"/>
            <a:ext cx="28625800" cy="32776319"/>
          </a:xfrm>
        </p:spPr>
        <p:txBody>
          <a:bodyPr/>
          <a:lstStyle>
            <a:lvl1pPr>
              <a:defRPr sz="3500"/>
            </a:lvl1pPr>
            <a:lvl2pPr>
              <a:defRPr sz="3033"/>
            </a:lvl2pPr>
            <a:lvl3pPr>
              <a:defRPr sz="2567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581" y="8036191"/>
            <a:ext cx="16846552" cy="26269950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3917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443" y="26882994"/>
            <a:ext cx="30724211" cy="3174472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443" y="3431911"/>
            <a:ext cx="30724211" cy="23041769"/>
          </a:xfrm>
        </p:spPr>
        <p:txBody>
          <a:bodyPr/>
          <a:lstStyle>
            <a:lvl1pPr marL="0" indent="0">
              <a:buNone/>
              <a:defRPr sz="3500"/>
            </a:lvl1pPr>
            <a:lvl2pPr marL="495303" indent="0">
              <a:buNone/>
              <a:defRPr sz="3033"/>
            </a:lvl2pPr>
            <a:lvl3pPr marL="990605" indent="0">
              <a:buNone/>
              <a:defRPr sz="2567"/>
            </a:lvl3pPr>
            <a:lvl4pPr marL="1485908" indent="0">
              <a:buNone/>
              <a:defRPr sz="2217"/>
            </a:lvl4pPr>
            <a:lvl5pPr marL="1981211" indent="0">
              <a:buNone/>
              <a:defRPr sz="2217"/>
            </a:lvl5pPr>
            <a:lvl6pPr marL="2476513" indent="0">
              <a:buNone/>
              <a:defRPr sz="2217"/>
            </a:lvl6pPr>
            <a:lvl7pPr marL="2971816" indent="0">
              <a:buNone/>
              <a:defRPr sz="2217"/>
            </a:lvl7pPr>
            <a:lvl8pPr marL="3467119" indent="0">
              <a:buNone/>
              <a:defRPr sz="2217"/>
            </a:lvl8pPr>
            <a:lvl9pPr marL="3962421" indent="0">
              <a:buNone/>
              <a:defRPr sz="221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443" y="30057464"/>
            <a:ext cx="30724211" cy="4506119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0112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886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4727" y="1485370"/>
            <a:ext cx="12227456" cy="3591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512" y="1485370"/>
            <a:ext cx="36506416" cy="3591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602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1223" y="11931123"/>
            <a:ext cx="43523959" cy="82306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591" y="21761981"/>
            <a:ext cx="35845223" cy="9816042"/>
          </a:xfrm>
        </p:spPr>
        <p:txBody>
          <a:bodyPr/>
          <a:lstStyle>
            <a:lvl1pPr marL="0" indent="0" algn="ctr">
              <a:buNone/>
              <a:defRPr/>
            </a:lvl1pPr>
            <a:lvl2pPr marL="495303" indent="0" algn="ctr">
              <a:buNone/>
              <a:defRPr/>
            </a:lvl2pPr>
            <a:lvl3pPr marL="990605" indent="0" algn="ctr">
              <a:buNone/>
              <a:defRPr/>
            </a:lvl3pPr>
            <a:lvl4pPr marL="1485908" indent="0" algn="ctr">
              <a:buNone/>
              <a:defRPr/>
            </a:lvl4pPr>
            <a:lvl5pPr marL="1981211" indent="0" algn="ctr">
              <a:buNone/>
              <a:defRPr/>
            </a:lvl5pPr>
            <a:lvl6pPr marL="2476513" indent="0" algn="ctr">
              <a:buNone/>
              <a:defRPr/>
            </a:lvl6pPr>
            <a:lvl7pPr marL="2971816" indent="0" algn="ctr">
              <a:buNone/>
              <a:defRPr/>
            </a:lvl7pPr>
            <a:lvl8pPr marL="3467119" indent="0" algn="ctr">
              <a:buNone/>
              <a:defRPr/>
            </a:lvl8pPr>
            <a:lvl9pPr marL="396242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90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802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4679015"/>
            <a:ext cx="43525811" cy="7626880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6277961"/>
            <a:ext cx="43525811" cy="8401050"/>
          </a:xfrm>
        </p:spPr>
        <p:txBody>
          <a:bodyPr anchor="b"/>
          <a:lstStyle>
            <a:lvl1pPr marL="0" indent="0">
              <a:buNone/>
              <a:defRPr sz="2217"/>
            </a:lvl1pPr>
            <a:lvl2pPr marL="495303" indent="0">
              <a:buNone/>
              <a:defRPr sz="1983"/>
            </a:lvl2pPr>
            <a:lvl3pPr marL="990605" indent="0">
              <a:buNone/>
              <a:defRPr sz="1750"/>
            </a:lvl3pPr>
            <a:lvl4pPr marL="1485908" indent="0">
              <a:buNone/>
              <a:defRPr sz="1517"/>
            </a:lvl4pPr>
            <a:lvl5pPr marL="1981211" indent="0">
              <a:buNone/>
              <a:defRPr sz="1517"/>
            </a:lvl5pPr>
            <a:lvl6pPr marL="2476513" indent="0">
              <a:buNone/>
              <a:defRPr sz="1517"/>
            </a:lvl6pPr>
            <a:lvl7pPr marL="2971816" indent="0">
              <a:buNone/>
              <a:defRPr sz="1517"/>
            </a:lvl7pPr>
            <a:lvl8pPr marL="3467119" indent="0">
              <a:buNone/>
              <a:defRPr sz="1517"/>
            </a:lvl8pPr>
            <a:lvl9pPr marL="3962421" indent="0">
              <a:buNone/>
              <a:defRPr sz="15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689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9512" y="7337953"/>
            <a:ext cx="23478861" cy="29233283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66174" y="7337953"/>
            <a:ext cx="23480713" cy="29233283"/>
          </a:xfrm>
        </p:spPr>
        <p:txBody>
          <a:bodyPr/>
          <a:lstStyle>
            <a:lvl1pPr>
              <a:defRPr sz="3033"/>
            </a:lvl1pPr>
            <a:lvl2pPr>
              <a:defRPr sz="2567"/>
            </a:lvl2pPr>
            <a:lvl3pPr>
              <a:defRPr sz="2217"/>
            </a:lvl3pPr>
            <a:lvl4pPr>
              <a:defRPr sz="1983"/>
            </a:lvl4pPr>
            <a:lvl5pPr>
              <a:defRPr sz="1983"/>
            </a:lvl5pPr>
            <a:lvl6pPr>
              <a:defRPr sz="1983"/>
            </a:lvl6pPr>
            <a:lvl7pPr>
              <a:defRPr sz="1983"/>
            </a:lvl7pPr>
            <a:lvl8pPr>
              <a:defRPr sz="1983"/>
            </a:lvl8pPr>
            <a:lvl9pPr>
              <a:defRPr sz="198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292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81" y="8597376"/>
            <a:ext cx="22625052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9581" y="12179300"/>
            <a:ext cx="22625052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515" y="8597376"/>
            <a:ext cx="22634311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515" y="12179300"/>
            <a:ext cx="22634311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8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  <a:prstGeom prst="rect">
            <a:avLst/>
          </a:prstGeom>
        </p:spPr>
        <p:txBody>
          <a:bodyPr lIns="84907" tIns="42453" rIns="84907" bIns="42453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581" y="8597376"/>
            <a:ext cx="22625052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9581" y="12179300"/>
            <a:ext cx="22625052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515" y="8597376"/>
            <a:ext cx="22634311" cy="3581930"/>
          </a:xfrm>
        </p:spPr>
        <p:txBody>
          <a:bodyPr anchor="b"/>
          <a:lstStyle>
            <a:lvl1pPr marL="0" indent="0">
              <a:buNone/>
              <a:defRPr sz="2567" b="1"/>
            </a:lvl1pPr>
            <a:lvl2pPr marL="495303" indent="0">
              <a:buNone/>
              <a:defRPr sz="2217" b="1"/>
            </a:lvl2pPr>
            <a:lvl3pPr marL="990605" indent="0">
              <a:buNone/>
              <a:defRPr sz="1983" b="1"/>
            </a:lvl3pPr>
            <a:lvl4pPr marL="1485908" indent="0">
              <a:buNone/>
              <a:defRPr sz="1750" b="1"/>
            </a:lvl4pPr>
            <a:lvl5pPr marL="1981211" indent="0">
              <a:buNone/>
              <a:defRPr sz="1750" b="1"/>
            </a:lvl5pPr>
            <a:lvl6pPr marL="2476513" indent="0">
              <a:buNone/>
              <a:defRPr sz="1750" b="1"/>
            </a:lvl6pPr>
            <a:lvl7pPr marL="2971816" indent="0">
              <a:buNone/>
              <a:defRPr sz="1750" b="1"/>
            </a:lvl7pPr>
            <a:lvl8pPr marL="3467119" indent="0">
              <a:buNone/>
              <a:defRPr sz="1750" b="1"/>
            </a:lvl8pPr>
            <a:lvl9pPr marL="3962421" indent="0">
              <a:buNone/>
              <a:defRPr sz="175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515" y="12179300"/>
            <a:ext cx="22634311" cy="22126841"/>
          </a:xfrm>
        </p:spPr>
        <p:txBody>
          <a:bodyPr/>
          <a:lstStyle>
            <a:lvl1pPr>
              <a:defRPr sz="2567"/>
            </a:lvl1pPr>
            <a:lvl2pPr>
              <a:defRPr sz="2217"/>
            </a:lvl2pPr>
            <a:lvl3pPr>
              <a:defRPr sz="1983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779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136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53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1" y="1529820"/>
            <a:ext cx="16846552" cy="6506369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1023" y="1529822"/>
            <a:ext cx="28625800" cy="32776319"/>
          </a:xfrm>
        </p:spPr>
        <p:txBody>
          <a:bodyPr/>
          <a:lstStyle>
            <a:lvl1pPr>
              <a:defRPr sz="3500"/>
            </a:lvl1pPr>
            <a:lvl2pPr>
              <a:defRPr sz="3033"/>
            </a:lvl2pPr>
            <a:lvl3pPr>
              <a:defRPr sz="2567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581" y="8036191"/>
            <a:ext cx="16846552" cy="26269950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31889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443" y="26882994"/>
            <a:ext cx="30724211" cy="3174472"/>
          </a:xfrm>
        </p:spPr>
        <p:txBody>
          <a:bodyPr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443" y="3431911"/>
            <a:ext cx="30724211" cy="23041769"/>
          </a:xfrm>
        </p:spPr>
        <p:txBody>
          <a:bodyPr/>
          <a:lstStyle>
            <a:lvl1pPr marL="0" indent="0">
              <a:buNone/>
              <a:defRPr sz="3500"/>
            </a:lvl1pPr>
            <a:lvl2pPr marL="495303" indent="0">
              <a:buNone/>
              <a:defRPr sz="3033"/>
            </a:lvl2pPr>
            <a:lvl3pPr marL="990605" indent="0">
              <a:buNone/>
              <a:defRPr sz="2567"/>
            </a:lvl3pPr>
            <a:lvl4pPr marL="1485908" indent="0">
              <a:buNone/>
              <a:defRPr sz="2217"/>
            </a:lvl4pPr>
            <a:lvl5pPr marL="1981211" indent="0">
              <a:buNone/>
              <a:defRPr sz="2217"/>
            </a:lvl5pPr>
            <a:lvl6pPr marL="2476513" indent="0">
              <a:buNone/>
              <a:defRPr sz="2217"/>
            </a:lvl6pPr>
            <a:lvl7pPr marL="2971816" indent="0">
              <a:buNone/>
              <a:defRPr sz="2217"/>
            </a:lvl7pPr>
            <a:lvl8pPr marL="3467119" indent="0">
              <a:buNone/>
              <a:defRPr sz="2217"/>
            </a:lvl8pPr>
            <a:lvl9pPr marL="3962421" indent="0">
              <a:buNone/>
              <a:defRPr sz="221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443" y="30057464"/>
            <a:ext cx="30724211" cy="4506119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52867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066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04727" y="1485372"/>
            <a:ext cx="12227456" cy="350858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20512" y="1485372"/>
            <a:ext cx="36506416" cy="350858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2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2" y="1537230"/>
            <a:ext cx="46087241" cy="6400800"/>
          </a:xfrm>
          <a:prstGeom prst="rect">
            <a:avLst/>
          </a:prstGeom>
        </p:spPr>
        <p:txBody>
          <a:bodyPr lIns="84907" tIns="42453" rIns="84907" bIns="4245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9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92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581" y="1529820"/>
            <a:ext cx="16846552" cy="6506369"/>
          </a:xfrm>
          <a:prstGeom prst="rect">
            <a:avLst/>
          </a:prstGeom>
        </p:spPr>
        <p:txBody>
          <a:bodyPr lIns="84907" tIns="42453" rIns="84907" bIns="42453"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1023" y="1529822"/>
            <a:ext cx="28625800" cy="32776319"/>
          </a:xfrm>
        </p:spPr>
        <p:txBody>
          <a:bodyPr/>
          <a:lstStyle>
            <a:lvl1pPr>
              <a:defRPr sz="3500"/>
            </a:lvl1pPr>
            <a:lvl2pPr>
              <a:defRPr sz="3033"/>
            </a:lvl2pPr>
            <a:lvl3pPr>
              <a:defRPr sz="2567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581" y="8036191"/>
            <a:ext cx="16846552" cy="26269950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83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443" y="26882994"/>
            <a:ext cx="30724211" cy="3174472"/>
          </a:xfrm>
          <a:prstGeom prst="rect">
            <a:avLst/>
          </a:prstGeom>
        </p:spPr>
        <p:txBody>
          <a:bodyPr lIns="84907" tIns="42453" rIns="84907" bIns="42453" anchor="b"/>
          <a:lstStyle>
            <a:lvl1pPr algn="l">
              <a:defRPr sz="221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443" y="3431911"/>
            <a:ext cx="30724211" cy="23041769"/>
          </a:xfrm>
        </p:spPr>
        <p:txBody>
          <a:bodyPr/>
          <a:lstStyle>
            <a:lvl1pPr marL="0" indent="0">
              <a:buNone/>
              <a:defRPr sz="3500"/>
            </a:lvl1pPr>
            <a:lvl2pPr marL="495303" indent="0">
              <a:buNone/>
              <a:defRPr sz="3033"/>
            </a:lvl2pPr>
            <a:lvl3pPr marL="990605" indent="0">
              <a:buNone/>
              <a:defRPr sz="2567"/>
            </a:lvl3pPr>
            <a:lvl4pPr marL="1485908" indent="0">
              <a:buNone/>
              <a:defRPr sz="2217"/>
            </a:lvl4pPr>
            <a:lvl5pPr marL="1981211" indent="0">
              <a:buNone/>
              <a:defRPr sz="2217"/>
            </a:lvl5pPr>
            <a:lvl6pPr marL="2476513" indent="0">
              <a:buNone/>
              <a:defRPr sz="2217"/>
            </a:lvl6pPr>
            <a:lvl7pPr marL="2971816" indent="0">
              <a:buNone/>
              <a:defRPr sz="2217"/>
            </a:lvl7pPr>
            <a:lvl8pPr marL="3467119" indent="0">
              <a:buNone/>
              <a:defRPr sz="2217"/>
            </a:lvl8pPr>
            <a:lvl9pPr marL="3962421" indent="0">
              <a:buNone/>
              <a:defRPr sz="221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443" y="30057464"/>
            <a:ext cx="30724211" cy="4506119"/>
          </a:xfrm>
        </p:spPr>
        <p:txBody>
          <a:bodyPr/>
          <a:lstStyle>
            <a:lvl1pPr marL="0" indent="0">
              <a:buNone/>
              <a:defRPr sz="1517"/>
            </a:lvl1pPr>
            <a:lvl2pPr marL="495303" indent="0">
              <a:buNone/>
              <a:defRPr sz="1283"/>
            </a:lvl2pPr>
            <a:lvl3pPr marL="990605" indent="0">
              <a:buNone/>
              <a:defRPr sz="1050"/>
            </a:lvl3pPr>
            <a:lvl4pPr marL="1485908" indent="0">
              <a:buNone/>
              <a:defRPr sz="1050"/>
            </a:lvl4pPr>
            <a:lvl5pPr marL="1981211" indent="0">
              <a:buNone/>
              <a:defRPr sz="1050"/>
            </a:lvl5pPr>
            <a:lvl6pPr marL="2476513" indent="0">
              <a:buNone/>
              <a:defRPr sz="1050"/>
            </a:lvl6pPr>
            <a:lvl7pPr marL="2971816" indent="0">
              <a:buNone/>
              <a:defRPr sz="1050"/>
            </a:lvl7pPr>
            <a:lvl8pPr marL="3467119" indent="0">
              <a:buNone/>
              <a:defRPr sz="1050"/>
            </a:lvl8pPr>
            <a:lvl9pPr marL="3962421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773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0" y="0"/>
            <a:ext cx="51206400" cy="5567363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0" y="5600701"/>
            <a:ext cx="51206400" cy="15187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8001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133985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31" name="Rectangle 12"/>
          <p:cNvSpPr>
            <a:spLocks noChangeArrowheads="1"/>
          </p:cNvSpPr>
          <p:nvPr userDrawn="1"/>
        </p:nvSpPr>
        <p:spPr bwMode="auto">
          <a:xfrm>
            <a:off x="259842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32" name="Rectangle 13"/>
          <p:cNvSpPr>
            <a:spLocks noChangeArrowheads="1"/>
          </p:cNvSpPr>
          <p:nvPr userDrawn="1"/>
        </p:nvSpPr>
        <p:spPr bwMode="auto">
          <a:xfrm>
            <a:off x="385826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1033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0834" y="8464021"/>
            <a:ext cx="9679517" cy="289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sp>
        <p:nvSpPr>
          <p:cNvPr id="1034" name="Text Box 18"/>
          <p:cNvSpPr txBox="1">
            <a:spLocks noChangeArrowheads="1"/>
          </p:cNvSpPr>
          <p:nvPr userDrawn="1"/>
        </p:nvSpPr>
        <p:spPr bwMode="auto">
          <a:xfrm>
            <a:off x="19646900" y="37515800"/>
            <a:ext cx="11557000" cy="872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8" tIns="49529" rIns="99058" bIns="49529">
            <a:spAutoFit/>
          </a:bodyPr>
          <a:lstStyle>
            <a:lvl1pPr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075113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075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5017" smtClean="0">
                <a:solidFill>
                  <a:schemeClr val="tx2"/>
                </a:solidFill>
              </a:rPr>
              <a:t>“The Spirit Makes the Master”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95303" algn="ctr" rtl="0" fontAlgn="base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</a:defRPr>
      </a:lvl6pPr>
      <a:lvl7pPr marL="990605" algn="ctr" rtl="0" fontAlgn="base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</a:defRPr>
      </a:lvl7pPr>
      <a:lvl8pPr marL="1485908" algn="ctr" rtl="0" fontAlgn="base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</a:defRPr>
      </a:lvl8pPr>
      <a:lvl9pPr marL="1981211" algn="ctr" rtl="0" fontAlgn="base">
        <a:spcBef>
          <a:spcPct val="0"/>
        </a:spcBef>
        <a:spcAft>
          <a:spcPct val="0"/>
        </a:spcAft>
        <a:defRPr sz="5017">
          <a:solidFill>
            <a:schemeClr val="tx2"/>
          </a:solidFill>
          <a:latin typeface="Arial Black" pitchFamily="34" charset="0"/>
        </a:defRPr>
      </a:lvl9pPr>
    </p:titleStyle>
    <p:bodyStyle>
      <a:lvl1pPr marL="370427" indent="-370427" algn="l" rtl="0" eaLnBrk="0" fontAlgn="base" hangingPunct="0">
        <a:spcBef>
          <a:spcPct val="20000"/>
        </a:spcBef>
        <a:spcAft>
          <a:spcPct val="0"/>
        </a:spcAft>
        <a:buChar char="•"/>
        <a:defRPr sz="3267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0123" indent="-305603" algn="l" rtl="0" eaLnBrk="0" fontAlgn="base" hangingPunct="0">
        <a:spcBef>
          <a:spcPct val="20000"/>
        </a:spcBef>
        <a:spcAft>
          <a:spcPct val="0"/>
        </a:spcAft>
        <a:buChar char="–"/>
        <a:defRPr sz="3267">
          <a:solidFill>
            <a:schemeClr val="tx1"/>
          </a:solidFill>
          <a:latin typeface="+mn-lt"/>
          <a:ea typeface="MS PGothic" pitchFamily="34" charset="-128"/>
        </a:defRPr>
      </a:lvl2pPr>
      <a:lvl3pPr marL="1237227" indent="-246335" algn="l" rtl="0" eaLnBrk="0" fontAlgn="base" hangingPunct="0">
        <a:spcBef>
          <a:spcPct val="20000"/>
        </a:spcBef>
        <a:spcAft>
          <a:spcPct val="0"/>
        </a:spcAft>
        <a:buChar char="•"/>
        <a:defRPr sz="2567">
          <a:solidFill>
            <a:schemeClr val="tx1"/>
          </a:solidFill>
          <a:latin typeface="+mn-lt"/>
          <a:ea typeface="MS PGothic" pitchFamily="34" charset="-128"/>
        </a:defRPr>
      </a:lvl3pPr>
      <a:lvl4pPr marL="1731748" indent="-246335" algn="l" rtl="0" eaLnBrk="0" fontAlgn="base" hangingPunct="0">
        <a:spcBef>
          <a:spcPct val="20000"/>
        </a:spcBef>
        <a:spcAft>
          <a:spcPct val="0"/>
        </a:spcAft>
        <a:buChar char="–"/>
        <a:defRPr sz="2217">
          <a:solidFill>
            <a:schemeClr val="tx1"/>
          </a:solidFill>
          <a:latin typeface="+mn-lt"/>
          <a:ea typeface="MS PGothic" pitchFamily="34" charset="-128"/>
        </a:defRPr>
      </a:lvl4pPr>
      <a:lvl5pPr marL="2228120" indent="-246335" algn="l" rtl="0" eaLnBrk="0" fontAlgn="base" hangingPunct="0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  <a:ea typeface="MS PGothic" pitchFamily="34" charset="-128"/>
        </a:defRPr>
      </a:lvl5pPr>
      <a:lvl6pPr marL="2724165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6pPr>
      <a:lvl7pPr marL="3219468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7pPr>
      <a:lvl8pPr marL="3714770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8pPr>
      <a:lvl9pPr marL="4210073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49530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90605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485908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198121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47651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6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467119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396242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7363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auto">
          <a:xfrm>
            <a:off x="0" y="5600701"/>
            <a:ext cx="51206400" cy="151871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2053" name="Rectangle 6"/>
          <p:cNvSpPr>
            <a:spLocks noChangeArrowheads="1"/>
          </p:cNvSpPr>
          <p:nvPr userDrawn="1"/>
        </p:nvSpPr>
        <p:spPr bwMode="auto">
          <a:xfrm>
            <a:off x="13398501" y="6578600"/>
            <a:ext cx="24201967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2054" name="Rectangle 5"/>
          <p:cNvSpPr>
            <a:spLocks noChangeArrowheads="1"/>
          </p:cNvSpPr>
          <p:nvPr userDrawn="1"/>
        </p:nvSpPr>
        <p:spPr bwMode="auto">
          <a:xfrm>
            <a:off x="8001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2055" name="Rectangle 8"/>
          <p:cNvSpPr>
            <a:spLocks noChangeArrowheads="1"/>
          </p:cNvSpPr>
          <p:nvPr userDrawn="1"/>
        </p:nvSpPr>
        <p:spPr bwMode="auto">
          <a:xfrm>
            <a:off x="385826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2056" name="Text Box 9"/>
          <p:cNvSpPr txBox="1">
            <a:spLocks noChangeArrowheads="1"/>
          </p:cNvSpPr>
          <p:nvPr userDrawn="1"/>
        </p:nvSpPr>
        <p:spPr bwMode="auto">
          <a:xfrm>
            <a:off x="711201" y="37852880"/>
            <a:ext cx="2933700" cy="355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05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05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121834" y="1485371"/>
            <a:ext cx="48909817" cy="2570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0834" y="8464021"/>
            <a:ext cx="9679517" cy="289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95303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6pPr>
      <a:lvl7pPr marL="990605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7pPr>
      <a:lvl8pPr marL="1485908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8pPr>
      <a:lvl9pPr marL="1981211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9pPr>
    </p:titleStyle>
    <p:bodyStyle>
      <a:lvl1pPr marL="370427" indent="-370427" algn="l" rtl="0" eaLnBrk="0" fontAlgn="base" hangingPunct="0">
        <a:spcBef>
          <a:spcPct val="20000"/>
        </a:spcBef>
        <a:spcAft>
          <a:spcPct val="0"/>
        </a:spcAft>
        <a:buChar char="•"/>
        <a:defRPr sz="3267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0123" indent="-305603" algn="l" rtl="0" eaLnBrk="0" fontAlgn="base" hangingPunct="0">
        <a:spcBef>
          <a:spcPct val="20000"/>
        </a:spcBef>
        <a:spcAft>
          <a:spcPct val="0"/>
        </a:spcAft>
        <a:buChar char="–"/>
        <a:defRPr sz="3267">
          <a:solidFill>
            <a:schemeClr val="tx1"/>
          </a:solidFill>
          <a:latin typeface="+mn-lt"/>
          <a:ea typeface="MS PGothic" pitchFamily="34" charset="-128"/>
        </a:defRPr>
      </a:lvl2pPr>
      <a:lvl3pPr marL="1237227" indent="-246335" algn="l" rtl="0" eaLnBrk="0" fontAlgn="base" hangingPunct="0">
        <a:spcBef>
          <a:spcPct val="20000"/>
        </a:spcBef>
        <a:spcAft>
          <a:spcPct val="0"/>
        </a:spcAft>
        <a:buChar char="•"/>
        <a:defRPr sz="2567">
          <a:solidFill>
            <a:schemeClr val="tx1"/>
          </a:solidFill>
          <a:latin typeface="+mn-lt"/>
          <a:ea typeface="MS PGothic" pitchFamily="34" charset="-128"/>
        </a:defRPr>
      </a:lvl3pPr>
      <a:lvl4pPr marL="1731748" indent="-246335" algn="l" rtl="0" eaLnBrk="0" fontAlgn="base" hangingPunct="0">
        <a:spcBef>
          <a:spcPct val="20000"/>
        </a:spcBef>
        <a:spcAft>
          <a:spcPct val="0"/>
        </a:spcAft>
        <a:buChar char="–"/>
        <a:defRPr sz="2217">
          <a:solidFill>
            <a:schemeClr val="tx1"/>
          </a:solidFill>
          <a:latin typeface="+mn-lt"/>
          <a:ea typeface="MS PGothic" pitchFamily="34" charset="-128"/>
        </a:defRPr>
      </a:lvl4pPr>
      <a:lvl5pPr marL="2228120" indent="-246335" algn="l" rtl="0" eaLnBrk="0" fontAlgn="base" hangingPunct="0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  <a:ea typeface="MS PGothic" pitchFamily="34" charset="-128"/>
        </a:defRPr>
      </a:lvl5pPr>
      <a:lvl6pPr marL="2724165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6pPr>
      <a:lvl7pPr marL="3219468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7pPr>
      <a:lvl8pPr marL="3714770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8pPr>
      <a:lvl9pPr marL="4210073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49530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90605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485908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198121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47651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6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467119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396242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7363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0" y="5600701"/>
            <a:ext cx="51206400" cy="151871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3077" name="Rectangle 6"/>
          <p:cNvSpPr>
            <a:spLocks noChangeArrowheads="1"/>
          </p:cNvSpPr>
          <p:nvPr userDrawn="1"/>
        </p:nvSpPr>
        <p:spPr bwMode="auto">
          <a:xfrm>
            <a:off x="774701" y="6578600"/>
            <a:ext cx="242697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3078" name="Rectangle 7"/>
          <p:cNvSpPr>
            <a:spLocks noChangeArrowheads="1"/>
          </p:cNvSpPr>
          <p:nvPr userDrawn="1"/>
        </p:nvSpPr>
        <p:spPr bwMode="auto">
          <a:xfrm>
            <a:off x="259842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3079" name="Rectangle 8"/>
          <p:cNvSpPr>
            <a:spLocks noChangeArrowheads="1"/>
          </p:cNvSpPr>
          <p:nvPr userDrawn="1"/>
        </p:nvSpPr>
        <p:spPr bwMode="auto">
          <a:xfrm>
            <a:off x="385826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3080" name="Text Box 9"/>
          <p:cNvSpPr txBox="1">
            <a:spLocks noChangeArrowheads="1"/>
          </p:cNvSpPr>
          <p:nvPr userDrawn="1"/>
        </p:nvSpPr>
        <p:spPr bwMode="auto">
          <a:xfrm>
            <a:off x="711201" y="37852880"/>
            <a:ext cx="2933700" cy="355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05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08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121834" y="1485371"/>
            <a:ext cx="48909817" cy="2570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8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0834" y="8464021"/>
            <a:ext cx="9679517" cy="289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95303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6pPr>
      <a:lvl7pPr marL="990605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7pPr>
      <a:lvl8pPr marL="1485908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8pPr>
      <a:lvl9pPr marL="1981211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9pPr>
    </p:titleStyle>
    <p:bodyStyle>
      <a:lvl1pPr marL="370427" indent="-370427" algn="l" rtl="0" eaLnBrk="0" fontAlgn="base" hangingPunct="0">
        <a:spcBef>
          <a:spcPct val="20000"/>
        </a:spcBef>
        <a:spcAft>
          <a:spcPct val="0"/>
        </a:spcAft>
        <a:buChar char="•"/>
        <a:defRPr sz="3267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0123" indent="-305603" algn="l" rtl="0" eaLnBrk="0" fontAlgn="base" hangingPunct="0">
        <a:spcBef>
          <a:spcPct val="20000"/>
        </a:spcBef>
        <a:spcAft>
          <a:spcPct val="0"/>
        </a:spcAft>
        <a:buChar char="–"/>
        <a:defRPr sz="3267">
          <a:solidFill>
            <a:schemeClr val="tx1"/>
          </a:solidFill>
          <a:latin typeface="+mn-lt"/>
          <a:ea typeface="MS PGothic" pitchFamily="34" charset="-128"/>
        </a:defRPr>
      </a:lvl2pPr>
      <a:lvl3pPr marL="1237227" indent="-246335" algn="l" rtl="0" eaLnBrk="0" fontAlgn="base" hangingPunct="0">
        <a:spcBef>
          <a:spcPct val="20000"/>
        </a:spcBef>
        <a:spcAft>
          <a:spcPct val="0"/>
        </a:spcAft>
        <a:buChar char="•"/>
        <a:defRPr sz="2567">
          <a:solidFill>
            <a:schemeClr val="tx1"/>
          </a:solidFill>
          <a:latin typeface="+mn-lt"/>
          <a:ea typeface="MS PGothic" pitchFamily="34" charset="-128"/>
        </a:defRPr>
      </a:lvl3pPr>
      <a:lvl4pPr marL="1731748" indent="-246335" algn="l" rtl="0" eaLnBrk="0" fontAlgn="base" hangingPunct="0">
        <a:spcBef>
          <a:spcPct val="20000"/>
        </a:spcBef>
        <a:spcAft>
          <a:spcPct val="0"/>
        </a:spcAft>
        <a:buChar char="–"/>
        <a:defRPr sz="2217">
          <a:solidFill>
            <a:schemeClr val="tx1"/>
          </a:solidFill>
          <a:latin typeface="+mn-lt"/>
          <a:ea typeface="MS PGothic" pitchFamily="34" charset="-128"/>
        </a:defRPr>
      </a:lvl4pPr>
      <a:lvl5pPr marL="2228120" indent="-246335" algn="l" rtl="0" eaLnBrk="0" fontAlgn="base" hangingPunct="0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  <a:ea typeface="MS PGothic" pitchFamily="34" charset="-128"/>
        </a:defRPr>
      </a:lvl5pPr>
      <a:lvl6pPr marL="2724165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6pPr>
      <a:lvl7pPr marL="3219468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7pPr>
      <a:lvl8pPr marL="3714770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8pPr>
      <a:lvl9pPr marL="4210073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49530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90605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485908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198121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47651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6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467119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396242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7363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5600701"/>
            <a:ext cx="51206400" cy="151871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auto">
          <a:xfrm>
            <a:off x="8001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4102" name="Rectangle 6"/>
          <p:cNvSpPr>
            <a:spLocks noChangeArrowheads="1"/>
          </p:cNvSpPr>
          <p:nvPr userDrawn="1"/>
        </p:nvSpPr>
        <p:spPr bwMode="auto">
          <a:xfrm>
            <a:off x="13398501" y="6578600"/>
            <a:ext cx="11645900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25984201" y="6578600"/>
            <a:ext cx="24210433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4104" name="Text Box 9"/>
          <p:cNvSpPr txBox="1">
            <a:spLocks noChangeArrowheads="1"/>
          </p:cNvSpPr>
          <p:nvPr userDrawn="1"/>
        </p:nvSpPr>
        <p:spPr bwMode="auto">
          <a:xfrm>
            <a:off x="711201" y="37852880"/>
            <a:ext cx="2933700" cy="355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 smtClean="0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050" b="1" smtClean="0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410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121834" y="1485371"/>
            <a:ext cx="48909817" cy="2570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0834" y="8464021"/>
            <a:ext cx="9679517" cy="289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95303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6pPr>
      <a:lvl7pPr marL="990605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7pPr>
      <a:lvl8pPr marL="1485908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8pPr>
      <a:lvl9pPr marL="1981211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9pPr>
    </p:titleStyle>
    <p:bodyStyle>
      <a:lvl1pPr marL="370427" indent="-370427" algn="l" rtl="0" eaLnBrk="0" fontAlgn="base" hangingPunct="0">
        <a:spcBef>
          <a:spcPct val="20000"/>
        </a:spcBef>
        <a:spcAft>
          <a:spcPct val="0"/>
        </a:spcAft>
        <a:buChar char="•"/>
        <a:defRPr sz="3267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0123" indent="-305603" algn="l" rtl="0" eaLnBrk="0" fontAlgn="base" hangingPunct="0">
        <a:spcBef>
          <a:spcPct val="20000"/>
        </a:spcBef>
        <a:spcAft>
          <a:spcPct val="0"/>
        </a:spcAft>
        <a:buChar char="–"/>
        <a:defRPr sz="3267">
          <a:solidFill>
            <a:schemeClr val="tx1"/>
          </a:solidFill>
          <a:latin typeface="+mn-lt"/>
          <a:ea typeface="MS PGothic" pitchFamily="34" charset="-128"/>
        </a:defRPr>
      </a:lvl2pPr>
      <a:lvl3pPr marL="1237227" indent="-246335" algn="l" rtl="0" eaLnBrk="0" fontAlgn="base" hangingPunct="0">
        <a:spcBef>
          <a:spcPct val="20000"/>
        </a:spcBef>
        <a:spcAft>
          <a:spcPct val="0"/>
        </a:spcAft>
        <a:buChar char="•"/>
        <a:defRPr sz="2567">
          <a:solidFill>
            <a:schemeClr val="tx1"/>
          </a:solidFill>
          <a:latin typeface="+mn-lt"/>
          <a:ea typeface="MS PGothic" pitchFamily="34" charset="-128"/>
        </a:defRPr>
      </a:lvl3pPr>
      <a:lvl4pPr marL="1731748" indent="-246335" algn="l" rtl="0" eaLnBrk="0" fontAlgn="base" hangingPunct="0">
        <a:spcBef>
          <a:spcPct val="20000"/>
        </a:spcBef>
        <a:spcAft>
          <a:spcPct val="0"/>
        </a:spcAft>
        <a:buChar char="–"/>
        <a:defRPr sz="2217">
          <a:solidFill>
            <a:schemeClr val="tx1"/>
          </a:solidFill>
          <a:latin typeface="+mn-lt"/>
          <a:ea typeface="MS PGothic" pitchFamily="34" charset="-128"/>
        </a:defRPr>
      </a:lvl4pPr>
      <a:lvl5pPr marL="2228120" indent="-246335" algn="l" rtl="0" eaLnBrk="0" fontAlgn="base" hangingPunct="0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  <a:ea typeface="MS PGothic" pitchFamily="34" charset="-128"/>
        </a:defRPr>
      </a:lvl5pPr>
      <a:lvl6pPr marL="2724165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6pPr>
      <a:lvl7pPr marL="3219468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7pPr>
      <a:lvl8pPr marL="3714770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8pPr>
      <a:lvl9pPr marL="4210073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49530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90605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485908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198121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47651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6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467119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396242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5778500"/>
            <a:ext cx="51206400" cy="32626300"/>
          </a:xfrm>
          <a:prstGeom prst="rect">
            <a:avLst/>
          </a:prstGeom>
          <a:solidFill>
            <a:srgbClr val="AABA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51206400" cy="5567363"/>
          </a:xfrm>
          <a:prstGeom prst="rect">
            <a:avLst/>
          </a:prstGeom>
          <a:solidFill>
            <a:srgbClr val="D7D7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5124" name="Rectangle 5"/>
          <p:cNvSpPr>
            <a:spLocks noChangeArrowheads="1"/>
          </p:cNvSpPr>
          <p:nvPr userDrawn="1"/>
        </p:nvSpPr>
        <p:spPr bwMode="auto">
          <a:xfrm>
            <a:off x="918634" y="6578600"/>
            <a:ext cx="49398767" cy="30974242"/>
          </a:xfrm>
          <a:prstGeom prst="rect">
            <a:avLst/>
          </a:prstGeom>
          <a:solidFill>
            <a:srgbClr val="D7D7D7"/>
          </a:solidFill>
          <a:ln w="12700">
            <a:solidFill>
              <a:srgbClr val="003466"/>
            </a:solidFill>
            <a:miter lim="800000"/>
            <a:headEnd/>
            <a:tailEnd/>
          </a:ln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5125" name="Rectangle 4"/>
          <p:cNvSpPr>
            <a:spLocks noChangeArrowheads="1"/>
          </p:cNvSpPr>
          <p:nvPr userDrawn="1"/>
        </p:nvSpPr>
        <p:spPr bwMode="auto">
          <a:xfrm>
            <a:off x="0" y="5600701"/>
            <a:ext cx="51206400" cy="151871"/>
          </a:xfrm>
          <a:prstGeom prst="rect">
            <a:avLst/>
          </a:prstGeom>
          <a:solidFill>
            <a:srgbClr val="66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058" tIns="49529" rIns="99058" bIns="49529" anchor="ctr"/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5126" name="Text Box 9"/>
          <p:cNvSpPr txBox="1">
            <a:spLocks noChangeArrowheads="1"/>
          </p:cNvSpPr>
          <p:nvPr userDrawn="1"/>
        </p:nvSpPr>
        <p:spPr bwMode="auto">
          <a:xfrm>
            <a:off x="711200" y="37652855"/>
            <a:ext cx="21448184" cy="74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 smtClean="0">
                <a:solidFill>
                  <a:schemeClr val="bg2"/>
                </a:solidFill>
                <a:latin typeface="Arial" charset="0"/>
              </a:rPr>
              <a:t>POSTER TEMPLATES BY: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267" b="1" i="1" smtClean="0">
                <a:solidFill>
                  <a:schemeClr val="bg2"/>
                </a:solidFill>
                <a:latin typeface="Arial" charset="0"/>
              </a:rPr>
              <a:t>The Spirit Makes the Master</a:t>
            </a:r>
          </a:p>
        </p:txBody>
      </p:sp>
      <p:sp>
        <p:nvSpPr>
          <p:cNvPr id="51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121834" y="1485371"/>
            <a:ext cx="48909817" cy="2570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0833" y="7337954"/>
            <a:ext cx="47136051" cy="29233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94" tIns="42444" rIns="84894" bIns="42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  <a:ea typeface="MS PGothic" pitchFamily="34" charset="-128"/>
        </a:defRPr>
      </a:lvl5pPr>
      <a:lvl6pPr marL="495303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6pPr>
      <a:lvl7pPr marL="990605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7pPr>
      <a:lvl8pPr marL="1485908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8pPr>
      <a:lvl9pPr marL="1981211" algn="l" rtl="0" fontAlgn="base">
        <a:spcBef>
          <a:spcPct val="0"/>
        </a:spcBef>
        <a:spcAft>
          <a:spcPct val="0"/>
        </a:spcAft>
        <a:defRPr sz="9334">
          <a:solidFill>
            <a:schemeClr val="tx2"/>
          </a:solidFill>
          <a:latin typeface="Arial Black" pitchFamily="34" charset="0"/>
        </a:defRPr>
      </a:lvl9pPr>
    </p:titleStyle>
    <p:bodyStyle>
      <a:lvl1pPr marL="370427" indent="-370427" algn="l" rtl="0" eaLnBrk="0" fontAlgn="base" hangingPunct="0">
        <a:spcBef>
          <a:spcPct val="20000"/>
        </a:spcBef>
        <a:spcAft>
          <a:spcPct val="0"/>
        </a:spcAft>
        <a:buChar char="•"/>
        <a:defRPr sz="3267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0123" indent="-305603" algn="l" rtl="0" eaLnBrk="0" fontAlgn="base" hangingPunct="0">
        <a:spcBef>
          <a:spcPct val="20000"/>
        </a:spcBef>
        <a:spcAft>
          <a:spcPct val="0"/>
        </a:spcAft>
        <a:buChar char="–"/>
        <a:defRPr sz="3267">
          <a:solidFill>
            <a:schemeClr val="tx1"/>
          </a:solidFill>
          <a:latin typeface="+mn-lt"/>
          <a:ea typeface="MS PGothic" pitchFamily="34" charset="-128"/>
        </a:defRPr>
      </a:lvl2pPr>
      <a:lvl3pPr marL="1237227" indent="-246335" algn="l" rtl="0" eaLnBrk="0" fontAlgn="base" hangingPunct="0">
        <a:spcBef>
          <a:spcPct val="20000"/>
        </a:spcBef>
        <a:spcAft>
          <a:spcPct val="0"/>
        </a:spcAft>
        <a:buChar char="•"/>
        <a:defRPr sz="2567">
          <a:solidFill>
            <a:schemeClr val="tx1"/>
          </a:solidFill>
          <a:latin typeface="+mn-lt"/>
          <a:ea typeface="MS PGothic" pitchFamily="34" charset="-128"/>
        </a:defRPr>
      </a:lvl3pPr>
      <a:lvl4pPr marL="1731748" indent="-246335" algn="l" rtl="0" eaLnBrk="0" fontAlgn="base" hangingPunct="0">
        <a:spcBef>
          <a:spcPct val="20000"/>
        </a:spcBef>
        <a:spcAft>
          <a:spcPct val="0"/>
        </a:spcAft>
        <a:buChar char="–"/>
        <a:defRPr sz="2217">
          <a:solidFill>
            <a:schemeClr val="tx1"/>
          </a:solidFill>
          <a:latin typeface="+mn-lt"/>
          <a:ea typeface="MS PGothic" pitchFamily="34" charset="-128"/>
        </a:defRPr>
      </a:lvl4pPr>
      <a:lvl5pPr marL="2228120" indent="-246335" algn="l" rtl="0" eaLnBrk="0" fontAlgn="base" hangingPunct="0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  <a:ea typeface="MS PGothic" pitchFamily="34" charset="-128"/>
        </a:defRPr>
      </a:lvl5pPr>
      <a:lvl6pPr marL="2724165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6pPr>
      <a:lvl7pPr marL="3219468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7pPr>
      <a:lvl8pPr marL="3714770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8pPr>
      <a:lvl9pPr marL="4210073" indent="-247652" algn="l" rtl="0" fontAlgn="base">
        <a:spcBef>
          <a:spcPct val="20000"/>
        </a:spcBef>
        <a:spcAft>
          <a:spcPct val="0"/>
        </a:spcAft>
        <a:buChar char="»"/>
        <a:defRPr sz="221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49530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90605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485908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198121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476513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6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467119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3962421" algn="l" defTabSz="990605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C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8" descr="http://www.medtech.edu/images/IT-Expert-Coordina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3"/>
          <a:stretch>
            <a:fillRect/>
          </a:stretch>
        </p:blipFill>
        <p:spPr bwMode="auto">
          <a:xfrm>
            <a:off x="18435638" y="5748867"/>
            <a:ext cx="13633186" cy="838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23"/>
          <p:cNvSpPr txBox="1">
            <a:spLocks noChangeArrowheads="1"/>
          </p:cNvSpPr>
          <p:nvPr/>
        </p:nvSpPr>
        <p:spPr bwMode="auto">
          <a:xfrm>
            <a:off x="0" y="583853"/>
            <a:ext cx="51206400" cy="4939618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8115" tIns="99058" rIns="198115" bIns="9905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1200" dirty="0">
                <a:solidFill>
                  <a:schemeClr val="bg1"/>
                </a:solidFill>
                <a:latin typeface="Impact" panose="020B0806030902050204" pitchFamily="34" charset="0"/>
              </a:rPr>
              <a:t>The </a:t>
            </a:r>
            <a:r>
              <a:rPr lang="en-US" altLang="en-US" sz="11200" dirty="0">
                <a:solidFill>
                  <a:schemeClr val="bg1"/>
                </a:solidFill>
                <a:latin typeface="Impact" panose="020B0806030902050204" pitchFamily="34" charset="0"/>
              </a:rPr>
              <a:t>Title of Your Fantastic Research </a:t>
            </a:r>
            <a:endParaRPr lang="en-US" altLang="en-US" sz="112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pPr algn="ctr" eaLnBrk="1" hangingPunct="1"/>
            <a:r>
              <a:rPr lang="en-US" altLang="en-US" sz="5133" b="1" dirty="0">
                <a:solidFill>
                  <a:schemeClr val="bg1"/>
                </a:solidFill>
                <a:latin typeface="Garamond" pitchFamily="18" charset="0"/>
              </a:rPr>
              <a:t>First Author and Credentials,  </a:t>
            </a:r>
            <a:endParaRPr lang="en-US" altLang="en-US" sz="5133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 eaLnBrk="1" hangingPunct="1"/>
            <a:r>
              <a:rPr lang="en-US" altLang="en-US" sz="5133" b="1" dirty="0">
                <a:solidFill>
                  <a:schemeClr val="bg1"/>
                </a:solidFill>
                <a:latin typeface="Garamond" pitchFamily="18" charset="0"/>
              </a:rPr>
              <a:t>&amp; Second Author and Credentials </a:t>
            </a:r>
            <a:endParaRPr lang="en-US" altLang="en-US" sz="5133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 eaLnBrk="1" hangingPunct="1"/>
            <a:r>
              <a:rPr lang="en-US" altLang="en-US" sz="5133" b="1" dirty="0">
                <a:solidFill>
                  <a:schemeClr val="bg1"/>
                </a:solidFill>
                <a:latin typeface="Garamond" pitchFamily="18" charset="0"/>
              </a:rPr>
              <a:t>College of Health &amp; Human Services in the Department </a:t>
            </a:r>
            <a:r>
              <a:rPr lang="en-US" altLang="en-US" sz="5133" b="1" dirty="0">
                <a:solidFill>
                  <a:schemeClr val="bg1"/>
                </a:solidFill>
                <a:latin typeface="Garamond" pitchFamily="18" charset="0"/>
              </a:rPr>
              <a:t>of Communication Sciences &amp; </a:t>
            </a:r>
            <a:r>
              <a:rPr lang="en-US" altLang="en-US" sz="5133" b="1" dirty="0">
                <a:solidFill>
                  <a:schemeClr val="bg1"/>
                </a:solidFill>
                <a:latin typeface="Garamond" pitchFamily="18" charset="0"/>
              </a:rPr>
              <a:t>Disorders</a:t>
            </a:r>
          </a:p>
          <a:p>
            <a:pPr algn="ctr" eaLnBrk="1" hangingPunct="1"/>
            <a:endParaRPr lang="en-US" altLang="en-US" sz="4200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33943663" y="5765536"/>
            <a:ext cx="16348337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Results</a:t>
            </a:r>
          </a:p>
        </p:txBody>
      </p:sp>
      <p:sp>
        <p:nvSpPr>
          <p:cNvPr id="6150" name="Text Box 39"/>
          <p:cNvSpPr txBox="1">
            <a:spLocks noChangeArrowheads="1"/>
          </p:cNvSpPr>
          <p:nvPr/>
        </p:nvSpPr>
        <p:spPr bwMode="auto">
          <a:xfrm>
            <a:off x="33943663" y="15732946"/>
            <a:ext cx="16348336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Future Implications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86208" y="5962114"/>
            <a:ext cx="15774591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Background</a:t>
            </a:r>
          </a:p>
        </p:txBody>
      </p:sp>
      <p:sp>
        <p:nvSpPr>
          <p:cNvPr id="6152" name="Text Box 109"/>
          <p:cNvSpPr txBox="1">
            <a:spLocks noChangeArrowheads="1"/>
          </p:cNvSpPr>
          <p:nvPr/>
        </p:nvSpPr>
        <p:spPr bwMode="auto">
          <a:xfrm>
            <a:off x="33943662" y="30152977"/>
            <a:ext cx="16703937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Acknowledgements</a:t>
            </a:r>
          </a:p>
        </p:txBody>
      </p:sp>
      <p:sp>
        <p:nvSpPr>
          <p:cNvPr id="6153" name="Text Box 27"/>
          <p:cNvSpPr txBox="1">
            <a:spLocks noChangeArrowheads="1"/>
          </p:cNvSpPr>
          <p:nvPr/>
        </p:nvSpPr>
        <p:spPr bwMode="auto">
          <a:xfrm>
            <a:off x="17678400" y="22549115"/>
            <a:ext cx="14423762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Strengths &amp; Challenges </a:t>
            </a:r>
          </a:p>
        </p:txBody>
      </p:sp>
      <p:sp>
        <p:nvSpPr>
          <p:cNvPr id="6154" name="Text Box 120"/>
          <p:cNvSpPr txBox="1">
            <a:spLocks noChangeArrowheads="1"/>
          </p:cNvSpPr>
          <p:nvPr/>
        </p:nvSpPr>
        <p:spPr bwMode="auto">
          <a:xfrm>
            <a:off x="1151997" y="19871320"/>
            <a:ext cx="15408801" cy="90791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250" b="1">
                <a:solidFill>
                  <a:schemeClr val="bg1"/>
                </a:solidFill>
                <a:latin typeface="Garamond" pitchFamily="18" charset="0"/>
              </a:rPr>
              <a:t>Implementation</a:t>
            </a:r>
          </a:p>
        </p:txBody>
      </p:sp>
      <p:sp>
        <p:nvSpPr>
          <p:cNvPr id="6155" name="Rectangle 259"/>
          <p:cNvSpPr>
            <a:spLocks noChangeArrowheads="1"/>
          </p:cNvSpPr>
          <p:nvPr/>
        </p:nvSpPr>
        <p:spPr bwMode="auto">
          <a:xfrm>
            <a:off x="4137555" y="8215417"/>
            <a:ext cx="9836415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67"/>
              <a:t> </a:t>
            </a:r>
          </a:p>
        </p:txBody>
      </p:sp>
      <p:sp>
        <p:nvSpPr>
          <p:cNvPr id="6156" name="Rectangle 515"/>
          <p:cNvSpPr>
            <a:spLocks noChangeArrowheads="1"/>
          </p:cNvSpPr>
          <p:nvPr/>
        </p:nvSpPr>
        <p:spPr bwMode="auto">
          <a:xfrm>
            <a:off x="33943662" y="17030063"/>
            <a:ext cx="13875808" cy="889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58" tIns="49529" rIns="99058" bIns="49529">
            <a:spAutoFit/>
          </a:bodyPr>
          <a:lstStyle>
            <a:lvl1pPr marL="571500" indent="-5715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5133" dirty="0">
                <a:latin typeface="Garamond" pitchFamily="18" charset="0"/>
              </a:rPr>
              <a:t>Text Here</a:t>
            </a:r>
            <a:endParaRPr lang="en-US" altLang="en-US" sz="5133" dirty="0">
              <a:latin typeface="Garamond" pitchFamily="18" charset="0"/>
            </a:endParaRPr>
          </a:p>
        </p:txBody>
      </p:sp>
      <p:sp>
        <p:nvSpPr>
          <p:cNvPr id="6158" name="Text Box 767"/>
          <p:cNvSpPr txBox="1">
            <a:spLocks noChangeArrowheads="1"/>
          </p:cNvSpPr>
          <p:nvPr/>
        </p:nvSpPr>
        <p:spPr bwMode="auto">
          <a:xfrm>
            <a:off x="17678400" y="30292375"/>
            <a:ext cx="14495992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Contact Information</a:t>
            </a:r>
          </a:p>
        </p:txBody>
      </p:sp>
      <p:sp>
        <p:nvSpPr>
          <p:cNvPr id="6159" name="Text Box 771"/>
          <p:cNvSpPr txBox="1">
            <a:spLocks noChangeArrowheads="1"/>
          </p:cNvSpPr>
          <p:nvPr/>
        </p:nvSpPr>
        <p:spPr bwMode="auto">
          <a:xfrm>
            <a:off x="6039644" y="31489121"/>
            <a:ext cx="2294731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624" tIns="39624" rIns="39624" bIns="39624"/>
          <a:lstStyle>
            <a:lvl1pPr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073525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073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endParaRPr lang="en-US" altLang="en-US" sz="3850" b="1"/>
          </a:p>
        </p:txBody>
      </p:sp>
      <p:sp>
        <p:nvSpPr>
          <p:cNvPr id="6160" name="TextBox 44"/>
          <p:cNvSpPr txBox="1">
            <a:spLocks noChangeArrowheads="1"/>
          </p:cNvSpPr>
          <p:nvPr/>
        </p:nvSpPr>
        <p:spPr bwMode="auto">
          <a:xfrm>
            <a:off x="19185732" y="30992763"/>
            <a:ext cx="11927417" cy="5442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115" tIns="99058" rIns="198115" bIns="9905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200" b="1" dirty="0">
                <a:latin typeface="Garamond" pitchFamily="18" charset="0"/>
              </a:rPr>
              <a:t>Name Here</a:t>
            </a:r>
            <a:endParaRPr lang="en-US" altLang="en-US" sz="933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4667" b="1" dirty="0">
                <a:latin typeface="Garamond" pitchFamily="18" charset="0"/>
              </a:rPr>
              <a:t>Your.email@wku.edu</a:t>
            </a:r>
            <a:endParaRPr lang="en-US" altLang="en-US" sz="4667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4200" b="1" dirty="0">
                <a:latin typeface="Garamond" pitchFamily="18" charset="0"/>
              </a:rPr>
              <a:t>270-123-4567</a:t>
            </a:r>
            <a:endParaRPr lang="en-US" altLang="en-US" sz="933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4200" b="1" dirty="0">
                <a:solidFill>
                  <a:srgbClr val="C00000"/>
                </a:solidFill>
                <a:latin typeface="Garamond" pitchFamily="18" charset="0"/>
              </a:rPr>
              <a:t>Western Kentucky University </a:t>
            </a:r>
          </a:p>
          <a:p>
            <a:pPr algn="ctr" eaLnBrk="1" hangingPunct="1"/>
            <a:r>
              <a:rPr lang="en-US" altLang="en-US" sz="4200" b="1" dirty="0">
                <a:latin typeface="Garamond" pitchFamily="18" charset="0"/>
              </a:rPr>
              <a:t>College of Health and Human Services </a:t>
            </a:r>
          </a:p>
          <a:p>
            <a:pPr algn="ctr" eaLnBrk="1" hangingPunct="1"/>
            <a:r>
              <a:rPr lang="en-US" altLang="en-US" sz="4200" b="1" dirty="0">
                <a:latin typeface="Garamond" pitchFamily="18" charset="0"/>
              </a:rPr>
              <a:t>1906 College Heights Blvd. </a:t>
            </a:r>
            <a:r>
              <a:rPr lang="en-US" altLang="en-US" sz="4200" b="1" dirty="0">
                <a:latin typeface="Garamond" pitchFamily="18" charset="0"/>
              </a:rPr>
              <a:t>#####</a:t>
            </a:r>
            <a:endParaRPr lang="en-US" altLang="en-US" sz="42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4200" b="1" dirty="0">
                <a:latin typeface="Garamond" pitchFamily="18" charset="0"/>
              </a:rPr>
              <a:t>Bowling Green, Kentucky </a:t>
            </a:r>
            <a:r>
              <a:rPr lang="en-US" altLang="en-US" sz="4200" b="1" dirty="0">
                <a:latin typeface="Garamond" pitchFamily="18" charset="0"/>
              </a:rPr>
              <a:t>42101-###</a:t>
            </a:r>
            <a:endParaRPr lang="en-US" altLang="en-US" sz="4200" b="1" dirty="0">
              <a:latin typeface="Garamond" pitchFamily="18" charset="0"/>
            </a:endParaRPr>
          </a:p>
          <a:p>
            <a:pPr algn="ctr" eaLnBrk="1" hangingPunct="1"/>
            <a:r>
              <a:rPr lang="en-US" altLang="en-US" sz="4200" b="1" dirty="0">
                <a:solidFill>
                  <a:srgbClr val="C00000"/>
                </a:solidFill>
                <a:latin typeface="Garamond" pitchFamily="18" charset="0"/>
              </a:rPr>
              <a:t>http://</a:t>
            </a:r>
            <a:r>
              <a:rPr lang="en-US" altLang="en-US" sz="4200" b="1" dirty="0">
                <a:solidFill>
                  <a:srgbClr val="C00000"/>
                </a:solidFill>
                <a:latin typeface="Garamond" pitchFamily="18" charset="0"/>
              </a:rPr>
              <a:t>www.wku.edu/yourdeptlink</a:t>
            </a:r>
            <a:endParaRPr lang="en-US" altLang="en-US" sz="42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6161" name="Picture 1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61" y="905670"/>
            <a:ext cx="5037667" cy="4196821"/>
          </a:xfrm>
          <a:prstGeom prst="rect">
            <a:avLst/>
          </a:prstGeom>
          <a:noFill/>
          <a:ln w="38100" cmpd="thickThin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2" name="TextBox 28"/>
          <p:cNvSpPr txBox="1">
            <a:spLocks noChangeArrowheads="1"/>
          </p:cNvSpPr>
          <p:nvPr/>
        </p:nvSpPr>
        <p:spPr bwMode="auto">
          <a:xfrm>
            <a:off x="786209" y="7179203"/>
            <a:ext cx="12688622" cy="88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133" dirty="0">
                <a:latin typeface="Garamond" pitchFamily="18" charset="0"/>
              </a:rPr>
              <a:t>Text Here</a:t>
            </a:r>
            <a:endParaRPr lang="en-US" altLang="en-US" sz="5133" dirty="0">
              <a:latin typeface="Garamond" pitchFamily="18" charset="0"/>
            </a:endParaRPr>
          </a:p>
        </p:txBody>
      </p:sp>
      <p:sp>
        <p:nvSpPr>
          <p:cNvPr id="6163" name="TextBox 30"/>
          <p:cNvSpPr txBox="1">
            <a:spLocks noChangeArrowheads="1"/>
          </p:cNvSpPr>
          <p:nvPr/>
        </p:nvSpPr>
        <p:spPr bwMode="auto">
          <a:xfrm>
            <a:off x="27736800" y="38404801"/>
            <a:ext cx="184731" cy="59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267"/>
          </a:p>
        </p:txBody>
      </p:sp>
      <p:sp>
        <p:nvSpPr>
          <p:cNvPr id="6164" name="Rectangle 32"/>
          <p:cNvSpPr>
            <a:spLocks noChangeArrowheads="1"/>
          </p:cNvSpPr>
          <p:nvPr/>
        </p:nvSpPr>
        <p:spPr bwMode="auto">
          <a:xfrm>
            <a:off x="3200400" y="-30849"/>
            <a:ext cx="184731" cy="59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endParaRPr lang="en-US" altLang="en-US" sz="3267"/>
          </a:p>
        </p:txBody>
      </p:sp>
      <p:sp>
        <p:nvSpPr>
          <p:cNvPr id="6165" name="Rectangle 33"/>
          <p:cNvSpPr>
            <a:spLocks noChangeArrowheads="1"/>
          </p:cNvSpPr>
          <p:nvPr/>
        </p:nvSpPr>
        <p:spPr bwMode="auto">
          <a:xfrm>
            <a:off x="3200400" y="-30849"/>
            <a:ext cx="184731" cy="59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endParaRPr lang="en-US" altLang="en-US" sz="3267"/>
          </a:p>
        </p:txBody>
      </p:sp>
      <p:sp>
        <p:nvSpPr>
          <p:cNvPr id="6166" name="Rectangle 45"/>
          <p:cNvSpPr>
            <a:spLocks noChangeArrowheads="1"/>
          </p:cNvSpPr>
          <p:nvPr/>
        </p:nvSpPr>
        <p:spPr bwMode="auto">
          <a:xfrm>
            <a:off x="34519130" y="8680716"/>
            <a:ext cx="10819871" cy="1097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67"/>
              <a:t> </a:t>
            </a:r>
          </a:p>
          <a:p>
            <a:pPr eaLnBrk="1" hangingPunct="1"/>
            <a:endParaRPr lang="en-US" altLang="en-US" sz="3267"/>
          </a:p>
        </p:txBody>
      </p:sp>
      <p:pic>
        <p:nvPicPr>
          <p:cNvPr id="6167" name="Picture 1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2558" y="933450"/>
            <a:ext cx="5037667" cy="4196821"/>
          </a:xfrm>
          <a:prstGeom prst="rect">
            <a:avLst/>
          </a:prstGeom>
          <a:noFill/>
          <a:ln w="38100" cmpd="thickThin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8" name="Rectangle 45"/>
          <p:cNvSpPr>
            <a:spLocks noChangeArrowheads="1"/>
          </p:cNvSpPr>
          <p:nvPr/>
        </p:nvSpPr>
        <p:spPr bwMode="auto">
          <a:xfrm>
            <a:off x="0" y="36608280"/>
            <a:ext cx="51206400" cy="1796521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389438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3383"/>
          </a:p>
        </p:txBody>
      </p:sp>
      <p:pic>
        <p:nvPicPr>
          <p:cNvPr id="6169" name="Picture 47" descr="wkucuplong_gb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901" y="36573090"/>
            <a:ext cx="4302390" cy="1672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0" name="TextBox 49"/>
          <p:cNvSpPr txBox="1">
            <a:spLocks noChangeArrowheads="1"/>
          </p:cNvSpPr>
          <p:nvPr/>
        </p:nvSpPr>
        <p:spPr bwMode="auto">
          <a:xfrm>
            <a:off x="11966312" y="36734221"/>
            <a:ext cx="31185379" cy="1528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9334">
                <a:solidFill>
                  <a:schemeClr val="bg1"/>
                </a:solidFill>
                <a:latin typeface="Vladimir Script" pitchFamily="66" charset="0"/>
              </a:rPr>
              <a:t>A Leading American University with International Reach</a:t>
            </a:r>
          </a:p>
        </p:txBody>
      </p:sp>
      <p:sp>
        <p:nvSpPr>
          <p:cNvPr id="6171" name="Text Box 109"/>
          <p:cNvSpPr txBox="1">
            <a:spLocks noChangeArrowheads="1"/>
          </p:cNvSpPr>
          <p:nvPr/>
        </p:nvSpPr>
        <p:spPr bwMode="auto">
          <a:xfrm>
            <a:off x="33943662" y="22496691"/>
            <a:ext cx="16348337" cy="87207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9043" tIns="49518" rIns="99043" bIns="49518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017" b="1">
                <a:solidFill>
                  <a:schemeClr val="bg1"/>
                </a:solidFill>
                <a:latin typeface="Garamond" pitchFamily="18" charset="0"/>
              </a:rPr>
              <a:t>Selected References</a:t>
            </a:r>
          </a:p>
        </p:txBody>
      </p:sp>
      <p:sp>
        <p:nvSpPr>
          <p:cNvPr id="6172" name="TextBox 57"/>
          <p:cNvSpPr txBox="1">
            <a:spLocks noChangeArrowheads="1"/>
          </p:cNvSpPr>
          <p:nvPr/>
        </p:nvSpPr>
        <p:spPr bwMode="auto">
          <a:xfrm>
            <a:off x="33832856" y="23474105"/>
            <a:ext cx="1370171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4572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defTabSz="4572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733" dirty="0">
                <a:latin typeface="Garamond" pitchFamily="18" charset="0"/>
              </a:rPr>
              <a:t>References Here</a:t>
            </a:r>
            <a:endParaRPr lang="en-US" altLang="en-US" sz="3733" dirty="0">
              <a:latin typeface="Garamond" pitchFamily="18" charset="0"/>
            </a:endParaRPr>
          </a:p>
          <a:p>
            <a:pPr eaLnBrk="1" hangingPunct="1"/>
            <a:endParaRPr lang="en-US" altLang="en-US" sz="3267" dirty="0">
              <a:latin typeface="Garamond" pitchFamily="18" charset="0"/>
            </a:endParaRPr>
          </a:p>
        </p:txBody>
      </p:sp>
      <p:sp>
        <p:nvSpPr>
          <p:cNvPr id="6173" name="Rectangle 51"/>
          <p:cNvSpPr>
            <a:spLocks noChangeArrowheads="1"/>
          </p:cNvSpPr>
          <p:nvPr/>
        </p:nvSpPr>
        <p:spPr bwMode="auto">
          <a:xfrm>
            <a:off x="4228307" y="26858913"/>
            <a:ext cx="12794192" cy="810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sz="4667">
              <a:latin typeface="Garamond" pitchFamily="18" charset="0"/>
            </a:endParaRPr>
          </a:p>
        </p:txBody>
      </p:sp>
      <p:sp>
        <p:nvSpPr>
          <p:cNvPr id="6174" name="TextBox 36"/>
          <p:cNvSpPr txBox="1">
            <a:spLocks noChangeArrowheads="1"/>
          </p:cNvSpPr>
          <p:nvPr/>
        </p:nvSpPr>
        <p:spPr bwMode="auto">
          <a:xfrm>
            <a:off x="33943663" y="7040414"/>
            <a:ext cx="13838767" cy="88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133" dirty="0">
                <a:latin typeface="Garamond" pitchFamily="18" charset="0"/>
              </a:rPr>
              <a:t>Text Here</a:t>
            </a:r>
            <a:endParaRPr lang="en-US" altLang="en-US" sz="5133" dirty="0">
              <a:latin typeface="Garamond" pitchFamily="18" charset="0"/>
            </a:endParaRPr>
          </a:p>
        </p:txBody>
      </p:sp>
      <p:sp>
        <p:nvSpPr>
          <p:cNvPr id="6175" name="TextBox 41"/>
          <p:cNvSpPr txBox="1">
            <a:spLocks noChangeArrowheads="1"/>
          </p:cNvSpPr>
          <p:nvPr/>
        </p:nvSpPr>
        <p:spPr bwMode="auto">
          <a:xfrm flipH="1">
            <a:off x="18465271" y="23617767"/>
            <a:ext cx="13635038" cy="88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5133" dirty="0">
                <a:latin typeface="Garamond" pitchFamily="18" charset="0"/>
              </a:rPr>
              <a:t>Text Here</a:t>
            </a:r>
            <a:endParaRPr lang="en-US" altLang="en-US" sz="5133" dirty="0">
              <a:latin typeface="Garamond" pitchFamily="18" charset="0"/>
            </a:endParaRPr>
          </a:p>
        </p:txBody>
      </p:sp>
      <p:sp>
        <p:nvSpPr>
          <p:cNvPr id="6177" name="TextBox 41"/>
          <p:cNvSpPr txBox="1">
            <a:spLocks noChangeArrowheads="1"/>
          </p:cNvSpPr>
          <p:nvPr/>
        </p:nvSpPr>
        <p:spPr bwMode="auto">
          <a:xfrm flipH="1">
            <a:off x="1202003" y="21181831"/>
            <a:ext cx="12771967" cy="882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5133" dirty="0">
                <a:latin typeface="Garamond" pitchFamily="18" charset="0"/>
              </a:rPr>
              <a:t>Text Here</a:t>
            </a:r>
          </a:p>
        </p:txBody>
      </p:sp>
      <p:sp>
        <p:nvSpPr>
          <p:cNvPr id="6179" name="Rectangle 51"/>
          <p:cNvSpPr>
            <a:spLocks noChangeArrowheads="1"/>
          </p:cNvSpPr>
          <p:nvPr/>
        </p:nvSpPr>
        <p:spPr bwMode="auto">
          <a:xfrm>
            <a:off x="18465271" y="14190663"/>
            <a:ext cx="13635038" cy="1672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5133" dirty="0">
                <a:latin typeface="Garamond" pitchFamily="18" charset="0"/>
              </a:rPr>
              <a:t>Continued Text..</a:t>
            </a:r>
          </a:p>
          <a:p>
            <a:pPr>
              <a:defRPr/>
            </a:pPr>
            <a:endParaRPr lang="en-US" sz="5133" dirty="0">
              <a:latin typeface="Garamond" pitchFamily="18" charset="0"/>
            </a:endParaRPr>
          </a:p>
        </p:txBody>
      </p:sp>
      <p:sp>
        <p:nvSpPr>
          <p:cNvPr id="6178" name="TextBox 58"/>
          <p:cNvSpPr txBox="1">
            <a:spLocks noChangeArrowheads="1"/>
          </p:cNvSpPr>
          <p:nvPr/>
        </p:nvSpPr>
        <p:spPr bwMode="auto">
          <a:xfrm>
            <a:off x="33832856" y="31516638"/>
            <a:ext cx="13818075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r>
              <a:rPr lang="en-US" sz="4200" dirty="0">
                <a:latin typeface="Garamond" panose="02020404030301010803" pitchFamily="18" charset="0"/>
              </a:rPr>
              <a:t>Western Kentucky University is an equal opportunity institution of higher education and upon request provides reasonable accommodation to individuals with disabilities. </a:t>
            </a:r>
            <a:r>
              <a:rPr lang="en-US" sz="4200" dirty="0">
                <a:solidFill>
                  <a:srgbClr val="C00000"/>
                </a:solidFill>
                <a:latin typeface="Garamond" panose="02020404030301010803" pitchFamily="18" charset="0"/>
              </a:rPr>
              <a:t>www.wku.edu/eoo</a:t>
            </a:r>
            <a:r>
              <a:rPr lang="en-US" sz="4200" dirty="0">
                <a:latin typeface="Garamond" panose="02020404030301010803" pitchFamily="18" charset="0"/>
              </a:rPr>
              <a:t>. © 2011 Western Kentucky University. Printing paid from state funds, KRS 57.375. </a:t>
            </a:r>
            <a:endParaRPr lang="en-US" sz="4200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7673</TotalTime>
  <Words>134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MS PGothic</vt:lpstr>
      <vt:lpstr>Arial</vt:lpstr>
      <vt:lpstr>Arial Black</vt:lpstr>
      <vt:lpstr>Arial Narrow</vt:lpstr>
      <vt:lpstr>Garamond</vt:lpstr>
      <vt:lpstr>Impact</vt:lpstr>
      <vt:lpstr>Vladimir Script</vt:lpstr>
      <vt:lpstr>Custom Design</vt:lpstr>
      <vt:lpstr>1_Custom Design</vt:lpstr>
      <vt:lpstr>2_Custom Design</vt:lpstr>
      <vt:lpstr>3_Custom Design</vt:lpstr>
      <vt:lpstr>4_Custom Design</vt:lpstr>
      <vt:lpstr>PowerPoint Presentation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creator>Smith, Janice</dc:creator>
  <dc:description>Call us if you need help with this poster template._x000d_
1-866-649-3004           _x000d_
 (c)PosterPresentations.com</dc:description>
  <cp:lastModifiedBy>Pitts, Sara</cp:lastModifiedBy>
  <cp:revision>225</cp:revision>
  <cp:lastPrinted>2013-10-28T18:46:05Z</cp:lastPrinted>
  <dcterms:created xsi:type="dcterms:W3CDTF">2011-09-28T14:26:02Z</dcterms:created>
  <dcterms:modified xsi:type="dcterms:W3CDTF">2016-06-23T16:48:17Z</dcterms:modified>
  <cp:category>Powerpoint poster templates</cp:category>
</cp:coreProperties>
</file>