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  <p:sldMasterId id="2147483652" r:id="rId4"/>
    <p:sldMasterId id="2147483653" r:id="rId5"/>
  </p:sldMasterIdLst>
  <p:notesMasterIdLst>
    <p:notesMasterId r:id="rId7"/>
  </p:notesMasterIdLst>
  <p:sldIdLst>
    <p:sldId id="256" r:id="rId6"/>
  </p:sldIdLst>
  <p:sldSz cx="38404800" cy="32918400"/>
  <p:notesSz cx="7019925" cy="9305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23863" indent="423863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847725" indent="847725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273175" indent="1273175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697038" indent="1697038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8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0000"/>
    <a:srgbClr val="CC0000"/>
    <a:srgbClr val="3399FF"/>
    <a:srgbClr val="0066FF"/>
    <a:srgbClr val="FF9900"/>
    <a:srgbClr val="993300"/>
    <a:srgbClr val="009900"/>
    <a:srgbClr val="FFFF0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" d="100"/>
          <a:sy n="15" d="100"/>
        </p:scale>
        <p:origin x="1728" y="66"/>
      </p:cViewPr>
      <p:guideLst>
        <p:guide orient="horz" pos="10368"/>
        <p:guide pos="186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7" tIns="46629" rIns="93257" bIns="46629" numCol="1" anchor="t" anchorCtr="0" compatLnSpc="1">
            <a:prstTxWarp prst="textNoShape">
              <a:avLst/>
            </a:prstTxWarp>
          </a:bodyPr>
          <a:lstStyle>
            <a:lvl1pPr defTabSz="93272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510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7" tIns="46629" rIns="93257" bIns="46629" numCol="1" anchor="t" anchorCtr="0" compatLnSpc="1">
            <a:prstTxWarp prst="textNoShape">
              <a:avLst/>
            </a:prstTxWarp>
          </a:bodyPr>
          <a:lstStyle>
            <a:lvl1pPr algn="r" defTabSz="93272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73200" y="696913"/>
            <a:ext cx="4073525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0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3" y="4421188"/>
            <a:ext cx="5613400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7" tIns="46629" rIns="93257" bIns="466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0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920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7" tIns="46629" rIns="93257" bIns="46629" numCol="1" anchor="b" anchorCtr="0" compatLnSpc="1">
            <a:prstTxWarp prst="textNoShape">
              <a:avLst/>
            </a:prstTxWarp>
          </a:bodyPr>
          <a:lstStyle>
            <a:lvl1pPr defTabSz="93272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5100" y="883920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7" tIns="46629" rIns="93257" bIns="46629" numCol="1" anchor="b" anchorCtr="0" compatLnSpc="1">
            <a:prstTxWarp prst="textNoShape">
              <a:avLst/>
            </a:prstTxWarp>
          </a:bodyPr>
          <a:lstStyle>
            <a:lvl1pPr algn="r" defTabSz="93272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36180DD-B5D0-4DEF-A793-E0C003C63D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071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2386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84772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27317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69703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122665" algn="l" defTabSz="84906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7198" algn="l" defTabSz="84906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71731" algn="l" defTabSz="84906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96264" algn="l" defTabSz="84906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defTabSz="93027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defTabSz="93027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defTabSz="93027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defTabSz="93027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fld id="{6B40FB7D-A49D-44D2-A339-0A0BD7B55D3C}" type="slidenum">
              <a:rPr lang="en-US" altLang="en-US" sz="1200" smtClean="0">
                <a:latin typeface="Arial" charset="0"/>
              </a:rPr>
              <a:pPr eaLnBrk="1" hangingPunct="1"/>
              <a:t>1</a:t>
            </a:fld>
            <a:endParaRPr lang="en-US" altLang="en-US" sz="120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161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917" y="10226677"/>
            <a:ext cx="32642969" cy="7054850"/>
          </a:xfrm>
          <a:prstGeom prst="rect">
            <a:avLst/>
          </a:prstGeom>
        </p:spPr>
        <p:txBody>
          <a:bodyPr lIns="84907" tIns="42453" rIns="84907" bIns="4245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443" y="18653127"/>
            <a:ext cx="26883917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24533" indent="0" algn="ctr">
              <a:buNone/>
              <a:defRPr/>
            </a:lvl2pPr>
            <a:lvl3pPr marL="849066" indent="0" algn="ctr">
              <a:buNone/>
              <a:defRPr/>
            </a:lvl3pPr>
            <a:lvl4pPr marL="1273599" indent="0" algn="ctr">
              <a:buNone/>
              <a:defRPr/>
            </a:lvl4pPr>
            <a:lvl5pPr marL="1698132" indent="0" algn="ctr">
              <a:buNone/>
              <a:defRPr/>
            </a:lvl5pPr>
            <a:lvl6pPr marL="2122665" indent="0" algn="ctr">
              <a:buNone/>
              <a:defRPr/>
            </a:lvl6pPr>
            <a:lvl7pPr marL="2547198" indent="0" algn="ctr">
              <a:buNone/>
              <a:defRPr/>
            </a:lvl7pPr>
            <a:lvl8pPr marL="2971731" indent="0" algn="ctr">
              <a:buNone/>
              <a:defRPr/>
            </a:lvl8pPr>
            <a:lvl9pPr marL="3396264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668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686" y="1317626"/>
            <a:ext cx="34565431" cy="5486400"/>
          </a:xfrm>
          <a:prstGeom prst="rect">
            <a:avLst/>
          </a:prstGeom>
        </p:spPr>
        <p:txBody>
          <a:bodyPr lIns="84907" tIns="42453" rIns="84907" bIns="4245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433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740967" y="1317625"/>
            <a:ext cx="8744148" cy="30740350"/>
          </a:xfrm>
          <a:prstGeom prst="rect">
            <a:avLst/>
          </a:prstGeom>
        </p:spPr>
        <p:txBody>
          <a:bodyPr vert="eaVert" lIns="84907" tIns="42453" rIns="84907" bIns="4245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7136" y="1317625"/>
            <a:ext cx="26100485" cy="30740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040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917" y="10226677"/>
            <a:ext cx="32642969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443" y="18653127"/>
            <a:ext cx="26883917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24533" indent="0" algn="ctr">
              <a:buNone/>
              <a:defRPr/>
            </a:lvl2pPr>
            <a:lvl3pPr marL="849066" indent="0" algn="ctr">
              <a:buNone/>
              <a:defRPr/>
            </a:lvl3pPr>
            <a:lvl4pPr marL="1273599" indent="0" algn="ctr">
              <a:buNone/>
              <a:defRPr/>
            </a:lvl4pPr>
            <a:lvl5pPr marL="1698132" indent="0" algn="ctr">
              <a:buNone/>
              <a:defRPr/>
            </a:lvl5pPr>
            <a:lvl6pPr marL="2122665" indent="0" algn="ctr">
              <a:buNone/>
              <a:defRPr/>
            </a:lvl6pPr>
            <a:lvl7pPr marL="2547198" indent="0" algn="ctr">
              <a:buNone/>
              <a:defRPr/>
            </a:lvl7pPr>
            <a:lvl8pPr marL="2971731" indent="0" algn="ctr">
              <a:buNone/>
              <a:defRPr/>
            </a:lvl8pPr>
            <a:lvl9pPr marL="3396264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03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564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4" y="21153441"/>
            <a:ext cx="32644358" cy="6537326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4" y="13952538"/>
            <a:ext cx="32644358" cy="7200900"/>
          </a:xfrm>
        </p:spPr>
        <p:txBody>
          <a:bodyPr anchor="b"/>
          <a:lstStyle>
            <a:lvl1pPr marL="0" indent="0">
              <a:buNone/>
              <a:defRPr sz="1900"/>
            </a:lvl1pPr>
            <a:lvl2pPr marL="424533" indent="0">
              <a:buNone/>
              <a:defRPr sz="1700"/>
            </a:lvl2pPr>
            <a:lvl3pPr marL="849066" indent="0">
              <a:buNone/>
              <a:defRPr sz="1500"/>
            </a:lvl3pPr>
            <a:lvl4pPr marL="1273599" indent="0">
              <a:buNone/>
              <a:defRPr sz="1300"/>
            </a:lvl4pPr>
            <a:lvl5pPr marL="1698132" indent="0">
              <a:buNone/>
              <a:defRPr sz="1300"/>
            </a:lvl5pPr>
            <a:lvl6pPr marL="2122665" indent="0">
              <a:buNone/>
              <a:defRPr sz="1300"/>
            </a:lvl6pPr>
            <a:lvl7pPr marL="2547198" indent="0">
              <a:buNone/>
              <a:defRPr sz="1300"/>
            </a:lvl7pPr>
            <a:lvl8pPr marL="2971731" indent="0">
              <a:buNone/>
              <a:defRPr sz="1300"/>
            </a:lvl8pPr>
            <a:lvl9pPr marL="3396264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76593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7136" y="7254876"/>
            <a:ext cx="3562946" cy="2480310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3430" y="7254876"/>
            <a:ext cx="3564335" cy="2480310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8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686" y="1317626"/>
            <a:ext cx="34565431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9685" y="7369179"/>
            <a:ext cx="16968789" cy="307022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533" indent="0">
              <a:buNone/>
              <a:defRPr sz="1900" b="1"/>
            </a:lvl2pPr>
            <a:lvl3pPr marL="849066" indent="0">
              <a:buNone/>
              <a:defRPr sz="1700" b="1"/>
            </a:lvl3pPr>
            <a:lvl4pPr marL="1273599" indent="0">
              <a:buNone/>
              <a:defRPr sz="1500" b="1"/>
            </a:lvl4pPr>
            <a:lvl5pPr marL="1698132" indent="0">
              <a:buNone/>
              <a:defRPr sz="1500" b="1"/>
            </a:lvl5pPr>
            <a:lvl6pPr marL="2122665" indent="0">
              <a:buNone/>
              <a:defRPr sz="1500" b="1"/>
            </a:lvl6pPr>
            <a:lvl7pPr marL="2547198" indent="0">
              <a:buNone/>
              <a:defRPr sz="1500" b="1"/>
            </a:lvl7pPr>
            <a:lvl8pPr marL="2971731" indent="0">
              <a:buNone/>
              <a:defRPr sz="1500" b="1"/>
            </a:lvl8pPr>
            <a:lvl9pPr marL="339626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19685" y="10439400"/>
            <a:ext cx="16968789" cy="18965864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386" y="7369179"/>
            <a:ext cx="16975733" cy="307022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533" indent="0">
              <a:buNone/>
              <a:defRPr sz="1900" b="1"/>
            </a:lvl2pPr>
            <a:lvl3pPr marL="849066" indent="0">
              <a:buNone/>
              <a:defRPr sz="1700" b="1"/>
            </a:lvl3pPr>
            <a:lvl4pPr marL="1273599" indent="0">
              <a:buNone/>
              <a:defRPr sz="1500" b="1"/>
            </a:lvl4pPr>
            <a:lvl5pPr marL="1698132" indent="0">
              <a:buNone/>
              <a:defRPr sz="1500" b="1"/>
            </a:lvl5pPr>
            <a:lvl6pPr marL="2122665" indent="0">
              <a:buNone/>
              <a:defRPr sz="1500" b="1"/>
            </a:lvl6pPr>
            <a:lvl7pPr marL="2547198" indent="0">
              <a:buNone/>
              <a:defRPr sz="1500" b="1"/>
            </a:lvl7pPr>
            <a:lvl8pPr marL="2971731" indent="0">
              <a:buNone/>
              <a:defRPr sz="1500" b="1"/>
            </a:lvl8pPr>
            <a:lvl9pPr marL="339626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386" y="10439400"/>
            <a:ext cx="16975733" cy="18965864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6167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578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19027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686" y="1311274"/>
            <a:ext cx="12634914" cy="557688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767" y="1311276"/>
            <a:ext cx="21469350" cy="28093988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19686" y="6888164"/>
            <a:ext cx="12634914" cy="22517100"/>
          </a:xfrm>
        </p:spPr>
        <p:txBody>
          <a:bodyPr/>
          <a:lstStyle>
            <a:lvl1pPr marL="0" indent="0">
              <a:buNone/>
              <a:defRPr sz="1300"/>
            </a:lvl1pPr>
            <a:lvl2pPr marL="424533" indent="0">
              <a:buNone/>
              <a:defRPr sz="1100"/>
            </a:lvl2pPr>
            <a:lvl3pPr marL="849066" indent="0">
              <a:buNone/>
              <a:defRPr sz="900"/>
            </a:lvl3pPr>
            <a:lvl4pPr marL="1273599" indent="0">
              <a:buNone/>
              <a:defRPr sz="900"/>
            </a:lvl4pPr>
            <a:lvl5pPr marL="1698132" indent="0">
              <a:buNone/>
              <a:defRPr sz="900"/>
            </a:lvl5pPr>
            <a:lvl6pPr marL="2122665" indent="0">
              <a:buNone/>
              <a:defRPr sz="900"/>
            </a:lvl6pPr>
            <a:lvl7pPr marL="2547198" indent="0">
              <a:buNone/>
              <a:defRPr sz="900"/>
            </a:lvl7pPr>
            <a:lvl8pPr marL="2971731" indent="0">
              <a:buNone/>
              <a:defRPr sz="900"/>
            </a:lvl8pPr>
            <a:lvl9pPr marL="339626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7027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686" y="1317626"/>
            <a:ext cx="34565431" cy="5486400"/>
          </a:xfrm>
          <a:prstGeom prst="rect">
            <a:avLst/>
          </a:prstGeom>
        </p:spPr>
        <p:txBody>
          <a:bodyPr lIns="84907" tIns="42453" rIns="84907" bIns="4245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75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332" y="23042566"/>
            <a:ext cx="23043158" cy="2720976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332" y="2941638"/>
            <a:ext cx="23043158" cy="19750088"/>
          </a:xfrm>
        </p:spPr>
        <p:txBody>
          <a:bodyPr/>
          <a:lstStyle>
            <a:lvl1pPr marL="0" indent="0">
              <a:buNone/>
              <a:defRPr sz="3000"/>
            </a:lvl1pPr>
            <a:lvl2pPr marL="424533" indent="0">
              <a:buNone/>
              <a:defRPr sz="2600"/>
            </a:lvl2pPr>
            <a:lvl3pPr marL="849066" indent="0">
              <a:buNone/>
              <a:defRPr sz="2200"/>
            </a:lvl3pPr>
            <a:lvl4pPr marL="1273599" indent="0">
              <a:buNone/>
              <a:defRPr sz="1900"/>
            </a:lvl4pPr>
            <a:lvl5pPr marL="1698132" indent="0">
              <a:buNone/>
              <a:defRPr sz="1900"/>
            </a:lvl5pPr>
            <a:lvl6pPr marL="2122665" indent="0">
              <a:buNone/>
              <a:defRPr sz="1900"/>
            </a:lvl6pPr>
            <a:lvl7pPr marL="2547198" indent="0">
              <a:buNone/>
              <a:defRPr sz="1900"/>
            </a:lvl7pPr>
            <a:lvl8pPr marL="2971731" indent="0">
              <a:buNone/>
              <a:defRPr sz="1900"/>
            </a:lvl8pPr>
            <a:lvl9pPr marL="3396264" indent="0">
              <a:buNone/>
              <a:defRPr sz="19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332" y="25763540"/>
            <a:ext cx="23043158" cy="3862388"/>
          </a:xfrm>
        </p:spPr>
        <p:txBody>
          <a:bodyPr/>
          <a:lstStyle>
            <a:lvl1pPr marL="0" indent="0">
              <a:buNone/>
              <a:defRPr sz="1300"/>
            </a:lvl1pPr>
            <a:lvl2pPr marL="424533" indent="0">
              <a:buNone/>
              <a:defRPr sz="1100"/>
            </a:lvl2pPr>
            <a:lvl3pPr marL="849066" indent="0">
              <a:buNone/>
              <a:defRPr sz="900"/>
            </a:lvl3pPr>
            <a:lvl4pPr marL="1273599" indent="0">
              <a:buNone/>
              <a:defRPr sz="900"/>
            </a:lvl4pPr>
            <a:lvl5pPr marL="1698132" indent="0">
              <a:buNone/>
              <a:defRPr sz="900"/>
            </a:lvl5pPr>
            <a:lvl6pPr marL="2122665" indent="0">
              <a:buNone/>
              <a:defRPr sz="900"/>
            </a:lvl6pPr>
            <a:lvl7pPr marL="2547198" indent="0">
              <a:buNone/>
              <a:defRPr sz="900"/>
            </a:lvl7pPr>
            <a:lvl8pPr marL="2971731" indent="0">
              <a:buNone/>
              <a:defRPr sz="900"/>
            </a:lvl8pPr>
            <a:lvl9pPr marL="339626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5274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1339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353545" y="1273174"/>
            <a:ext cx="9170592" cy="30784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0384" y="1273174"/>
            <a:ext cx="27379812" cy="3078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3897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917" y="10226677"/>
            <a:ext cx="32642969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443" y="18653127"/>
            <a:ext cx="26883917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24533" indent="0" algn="ctr">
              <a:buNone/>
              <a:defRPr/>
            </a:lvl2pPr>
            <a:lvl3pPr marL="849066" indent="0" algn="ctr">
              <a:buNone/>
              <a:defRPr/>
            </a:lvl3pPr>
            <a:lvl4pPr marL="1273599" indent="0" algn="ctr">
              <a:buNone/>
              <a:defRPr/>
            </a:lvl4pPr>
            <a:lvl5pPr marL="1698132" indent="0" algn="ctr">
              <a:buNone/>
              <a:defRPr/>
            </a:lvl5pPr>
            <a:lvl6pPr marL="2122665" indent="0" algn="ctr">
              <a:buNone/>
              <a:defRPr/>
            </a:lvl6pPr>
            <a:lvl7pPr marL="2547198" indent="0" algn="ctr">
              <a:buNone/>
              <a:defRPr/>
            </a:lvl7pPr>
            <a:lvl8pPr marL="2971731" indent="0" algn="ctr">
              <a:buNone/>
              <a:defRPr/>
            </a:lvl8pPr>
            <a:lvl9pPr marL="3396264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7648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797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4" y="21153441"/>
            <a:ext cx="32644358" cy="6537326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4" y="13952538"/>
            <a:ext cx="32644358" cy="7200900"/>
          </a:xfrm>
        </p:spPr>
        <p:txBody>
          <a:bodyPr anchor="b"/>
          <a:lstStyle>
            <a:lvl1pPr marL="0" indent="0">
              <a:buNone/>
              <a:defRPr sz="1900"/>
            </a:lvl1pPr>
            <a:lvl2pPr marL="424533" indent="0">
              <a:buNone/>
              <a:defRPr sz="1700"/>
            </a:lvl2pPr>
            <a:lvl3pPr marL="849066" indent="0">
              <a:buNone/>
              <a:defRPr sz="1500"/>
            </a:lvl3pPr>
            <a:lvl4pPr marL="1273599" indent="0">
              <a:buNone/>
              <a:defRPr sz="1300"/>
            </a:lvl4pPr>
            <a:lvl5pPr marL="1698132" indent="0">
              <a:buNone/>
              <a:defRPr sz="1300"/>
            </a:lvl5pPr>
            <a:lvl6pPr marL="2122665" indent="0">
              <a:buNone/>
              <a:defRPr sz="1300"/>
            </a:lvl6pPr>
            <a:lvl7pPr marL="2547198" indent="0">
              <a:buNone/>
              <a:defRPr sz="1300"/>
            </a:lvl7pPr>
            <a:lvl8pPr marL="2971731" indent="0">
              <a:buNone/>
              <a:defRPr sz="1300"/>
            </a:lvl8pPr>
            <a:lvl9pPr marL="3396264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04710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7136" y="7254876"/>
            <a:ext cx="3562946" cy="2480310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3430" y="7254876"/>
            <a:ext cx="3564335" cy="2480310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1087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686" y="1317626"/>
            <a:ext cx="34565431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9685" y="7369179"/>
            <a:ext cx="16968789" cy="307022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533" indent="0">
              <a:buNone/>
              <a:defRPr sz="1900" b="1"/>
            </a:lvl2pPr>
            <a:lvl3pPr marL="849066" indent="0">
              <a:buNone/>
              <a:defRPr sz="1700" b="1"/>
            </a:lvl3pPr>
            <a:lvl4pPr marL="1273599" indent="0">
              <a:buNone/>
              <a:defRPr sz="1500" b="1"/>
            </a:lvl4pPr>
            <a:lvl5pPr marL="1698132" indent="0">
              <a:buNone/>
              <a:defRPr sz="1500" b="1"/>
            </a:lvl5pPr>
            <a:lvl6pPr marL="2122665" indent="0">
              <a:buNone/>
              <a:defRPr sz="1500" b="1"/>
            </a:lvl6pPr>
            <a:lvl7pPr marL="2547198" indent="0">
              <a:buNone/>
              <a:defRPr sz="1500" b="1"/>
            </a:lvl7pPr>
            <a:lvl8pPr marL="2971731" indent="0">
              <a:buNone/>
              <a:defRPr sz="1500" b="1"/>
            </a:lvl8pPr>
            <a:lvl9pPr marL="339626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19685" y="10439400"/>
            <a:ext cx="16968789" cy="18965864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386" y="7369179"/>
            <a:ext cx="16975733" cy="307022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533" indent="0">
              <a:buNone/>
              <a:defRPr sz="1900" b="1"/>
            </a:lvl2pPr>
            <a:lvl3pPr marL="849066" indent="0">
              <a:buNone/>
              <a:defRPr sz="1700" b="1"/>
            </a:lvl3pPr>
            <a:lvl4pPr marL="1273599" indent="0">
              <a:buNone/>
              <a:defRPr sz="1500" b="1"/>
            </a:lvl4pPr>
            <a:lvl5pPr marL="1698132" indent="0">
              <a:buNone/>
              <a:defRPr sz="1500" b="1"/>
            </a:lvl5pPr>
            <a:lvl6pPr marL="2122665" indent="0">
              <a:buNone/>
              <a:defRPr sz="1500" b="1"/>
            </a:lvl6pPr>
            <a:lvl7pPr marL="2547198" indent="0">
              <a:buNone/>
              <a:defRPr sz="1500" b="1"/>
            </a:lvl7pPr>
            <a:lvl8pPr marL="2971731" indent="0">
              <a:buNone/>
              <a:defRPr sz="1500" b="1"/>
            </a:lvl8pPr>
            <a:lvl9pPr marL="339626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386" y="10439400"/>
            <a:ext cx="16975733" cy="18965864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4810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05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080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4" y="21153441"/>
            <a:ext cx="32644358" cy="6537326"/>
          </a:xfrm>
          <a:prstGeom prst="rect">
            <a:avLst/>
          </a:prstGeom>
        </p:spPr>
        <p:txBody>
          <a:bodyPr lIns="84907" tIns="42453" rIns="84907" bIns="42453"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4" y="13952538"/>
            <a:ext cx="32644358" cy="7200900"/>
          </a:xfrm>
        </p:spPr>
        <p:txBody>
          <a:bodyPr anchor="b"/>
          <a:lstStyle>
            <a:lvl1pPr marL="0" indent="0">
              <a:buNone/>
              <a:defRPr sz="1900"/>
            </a:lvl1pPr>
            <a:lvl2pPr marL="424533" indent="0">
              <a:buNone/>
              <a:defRPr sz="1700"/>
            </a:lvl2pPr>
            <a:lvl3pPr marL="849066" indent="0">
              <a:buNone/>
              <a:defRPr sz="1500"/>
            </a:lvl3pPr>
            <a:lvl4pPr marL="1273599" indent="0">
              <a:buNone/>
              <a:defRPr sz="1300"/>
            </a:lvl4pPr>
            <a:lvl5pPr marL="1698132" indent="0">
              <a:buNone/>
              <a:defRPr sz="1300"/>
            </a:lvl5pPr>
            <a:lvl6pPr marL="2122665" indent="0">
              <a:buNone/>
              <a:defRPr sz="1300"/>
            </a:lvl6pPr>
            <a:lvl7pPr marL="2547198" indent="0">
              <a:buNone/>
              <a:defRPr sz="1300"/>
            </a:lvl7pPr>
            <a:lvl8pPr marL="2971731" indent="0">
              <a:buNone/>
              <a:defRPr sz="1300"/>
            </a:lvl8pPr>
            <a:lvl9pPr marL="3396264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76416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686" y="1311274"/>
            <a:ext cx="12634914" cy="557688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767" y="1311276"/>
            <a:ext cx="21469350" cy="28093988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19686" y="6888164"/>
            <a:ext cx="12634914" cy="22517100"/>
          </a:xfrm>
        </p:spPr>
        <p:txBody>
          <a:bodyPr/>
          <a:lstStyle>
            <a:lvl1pPr marL="0" indent="0">
              <a:buNone/>
              <a:defRPr sz="1300"/>
            </a:lvl1pPr>
            <a:lvl2pPr marL="424533" indent="0">
              <a:buNone/>
              <a:defRPr sz="1100"/>
            </a:lvl2pPr>
            <a:lvl3pPr marL="849066" indent="0">
              <a:buNone/>
              <a:defRPr sz="900"/>
            </a:lvl3pPr>
            <a:lvl4pPr marL="1273599" indent="0">
              <a:buNone/>
              <a:defRPr sz="900"/>
            </a:lvl4pPr>
            <a:lvl5pPr marL="1698132" indent="0">
              <a:buNone/>
              <a:defRPr sz="900"/>
            </a:lvl5pPr>
            <a:lvl6pPr marL="2122665" indent="0">
              <a:buNone/>
              <a:defRPr sz="900"/>
            </a:lvl6pPr>
            <a:lvl7pPr marL="2547198" indent="0">
              <a:buNone/>
              <a:defRPr sz="900"/>
            </a:lvl7pPr>
            <a:lvl8pPr marL="2971731" indent="0">
              <a:buNone/>
              <a:defRPr sz="900"/>
            </a:lvl8pPr>
            <a:lvl9pPr marL="339626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03015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332" y="23042566"/>
            <a:ext cx="23043158" cy="2720976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332" y="2941638"/>
            <a:ext cx="23043158" cy="19750088"/>
          </a:xfrm>
        </p:spPr>
        <p:txBody>
          <a:bodyPr/>
          <a:lstStyle>
            <a:lvl1pPr marL="0" indent="0">
              <a:buNone/>
              <a:defRPr sz="3000"/>
            </a:lvl1pPr>
            <a:lvl2pPr marL="424533" indent="0">
              <a:buNone/>
              <a:defRPr sz="2600"/>
            </a:lvl2pPr>
            <a:lvl3pPr marL="849066" indent="0">
              <a:buNone/>
              <a:defRPr sz="2200"/>
            </a:lvl3pPr>
            <a:lvl4pPr marL="1273599" indent="0">
              <a:buNone/>
              <a:defRPr sz="1900"/>
            </a:lvl4pPr>
            <a:lvl5pPr marL="1698132" indent="0">
              <a:buNone/>
              <a:defRPr sz="1900"/>
            </a:lvl5pPr>
            <a:lvl6pPr marL="2122665" indent="0">
              <a:buNone/>
              <a:defRPr sz="1900"/>
            </a:lvl6pPr>
            <a:lvl7pPr marL="2547198" indent="0">
              <a:buNone/>
              <a:defRPr sz="1900"/>
            </a:lvl7pPr>
            <a:lvl8pPr marL="2971731" indent="0">
              <a:buNone/>
              <a:defRPr sz="1900"/>
            </a:lvl8pPr>
            <a:lvl9pPr marL="3396264" indent="0">
              <a:buNone/>
              <a:defRPr sz="19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332" y="25763540"/>
            <a:ext cx="23043158" cy="3862388"/>
          </a:xfrm>
        </p:spPr>
        <p:txBody>
          <a:bodyPr/>
          <a:lstStyle>
            <a:lvl1pPr marL="0" indent="0">
              <a:buNone/>
              <a:defRPr sz="1300"/>
            </a:lvl1pPr>
            <a:lvl2pPr marL="424533" indent="0">
              <a:buNone/>
              <a:defRPr sz="1100"/>
            </a:lvl2pPr>
            <a:lvl3pPr marL="849066" indent="0">
              <a:buNone/>
              <a:defRPr sz="900"/>
            </a:lvl3pPr>
            <a:lvl4pPr marL="1273599" indent="0">
              <a:buNone/>
              <a:defRPr sz="900"/>
            </a:lvl4pPr>
            <a:lvl5pPr marL="1698132" indent="0">
              <a:buNone/>
              <a:defRPr sz="900"/>
            </a:lvl5pPr>
            <a:lvl6pPr marL="2122665" indent="0">
              <a:buNone/>
              <a:defRPr sz="900"/>
            </a:lvl6pPr>
            <a:lvl7pPr marL="2547198" indent="0">
              <a:buNone/>
              <a:defRPr sz="900"/>
            </a:lvl7pPr>
            <a:lvl8pPr marL="2971731" indent="0">
              <a:buNone/>
              <a:defRPr sz="900"/>
            </a:lvl8pPr>
            <a:lvl9pPr marL="339626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72909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3371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353545" y="1273174"/>
            <a:ext cx="9170592" cy="30784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0384" y="1273174"/>
            <a:ext cx="27379812" cy="3078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546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917" y="10226677"/>
            <a:ext cx="32642969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443" y="18653127"/>
            <a:ext cx="26883917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24533" indent="0" algn="ctr">
              <a:buNone/>
              <a:defRPr/>
            </a:lvl2pPr>
            <a:lvl3pPr marL="849066" indent="0" algn="ctr">
              <a:buNone/>
              <a:defRPr/>
            </a:lvl3pPr>
            <a:lvl4pPr marL="1273599" indent="0" algn="ctr">
              <a:buNone/>
              <a:defRPr/>
            </a:lvl4pPr>
            <a:lvl5pPr marL="1698132" indent="0" algn="ctr">
              <a:buNone/>
              <a:defRPr/>
            </a:lvl5pPr>
            <a:lvl6pPr marL="2122665" indent="0" algn="ctr">
              <a:buNone/>
              <a:defRPr/>
            </a:lvl6pPr>
            <a:lvl7pPr marL="2547198" indent="0" algn="ctr">
              <a:buNone/>
              <a:defRPr/>
            </a:lvl7pPr>
            <a:lvl8pPr marL="2971731" indent="0" algn="ctr">
              <a:buNone/>
              <a:defRPr/>
            </a:lvl8pPr>
            <a:lvl9pPr marL="3396264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717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83562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4" y="21153441"/>
            <a:ext cx="32644358" cy="6537326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4" y="13952538"/>
            <a:ext cx="32644358" cy="7200900"/>
          </a:xfrm>
        </p:spPr>
        <p:txBody>
          <a:bodyPr anchor="b"/>
          <a:lstStyle>
            <a:lvl1pPr marL="0" indent="0">
              <a:buNone/>
              <a:defRPr sz="1900"/>
            </a:lvl1pPr>
            <a:lvl2pPr marL="424533" indent="0">
              <a:buNone/>
              <a:defRPr sz="1700"/>
            </a:lvl2pPr>
            <a:lvl3pPr marL="849066" indent="0">
              <a:buNone/>
              <a:defRPr sz="1500"/>
            </a:lvl3pPr>
            <a:lvl4pPr marL="1273599" indent="0">
              <a:buNone/>
              <a:defRPr sz="1300"/>
            </a:lvl4pPr>
            <a:lvl5pPr marL="1698132" indent="0">
              <a:buNone/>
              <a:defRPr sz="1300"/>
            </a:lvl5pPr>
            <a:lvl6pPr marL="2122665" indent="0">
              <a:buNone/>
              <a:defRPr sz="1300"/>
            </a:lvl6pPr>
            <a:lvl7pPr marL="2547198" indent="0">
              <a:buNone/>
              <a:defRPr sz="1300"/>
            </a:lvl7pPr>
            <a:lvl8pPr marL="2971731" indent="0">
              <a:buNone/>
              <a:defRPr sz="1300"/>
            </a:lvl8pPr>
            <a:lvl9pPr marL="3396264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30322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7136" y="7254876"/>
            <a:ext cx="3562946" cy="2480310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3430" y="7254876"/>
            <a:ext cx="3564335" cy="2480310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661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686" y="1317626"/>
            <a:ext cx="34565431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9685" y="7369179"/>
            <a:ext cx="16968789" cy="307022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533" indent="0">
              <a:buNone/>
              <a:defRPr sz="1900" b="1"/>
            </a:lvl2pPr>
            <a:lvl3pPr marL="849066" indent="0">
              <a:buNone/>
              <a:defRPr sz="1700" b="1"/>
            </a:lvl3pPr>
            <a:lvl4pPr marL="1273599" indent="0">
              <a:buNone/>
              <a:defRPr sz="1500" b="1"/>
            </a:lvl4pPr>
            <a:lvl5pPr marL="1698132" indent="0">
              <a:buNone/>
              <a:defRPr sz="1500" b="1"/>
            </a:lvl5pPr>
            <a:lvl6pPr marL="2122665" indent="0">
              <a:buNone/>
              <a:defRPr sz="1500" b="1"/>
            </a:lvl6pPr>
            <a:lvl7pPr marL="2547198" indent="0">
              <a:buNone/>
              <a:defRPr sz="1500" b="1"/>
            </a:lvl7pPr>
            <a:lvl8pPr marL="2971731" indent="0">
              <a:buNone/>
              <a:defRPr sz="1500" b="1"/>
            </a:lvl8pPr>
            <a:lvl9pPr marL="339626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19685" y="10439400"/>
            <a:ext cx="16968789" cy="18965864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386" y="7369179"/>
            <a:ext cx="16975733" cy="307022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533" indent="0">
              <a:buNone/>
              <a:defRPr sz="1900" b="1"/>
            </a:lvl2pPr>
            <a:lvl3pPr marL="849066" indent="0">
              <a:buNone/>
              <a:defRPr sz="1700" b="1"/>
            </a:lvl3pPr>
            <a:lvl4pPr marL="1273599" indent="0">
              <a:buNone/>
              <a:defRPr sz="1500" b="1"/>
            </a:lvl4pPr>
            <a:lvl5pPr marL="1698132" indent="0">
              <a:buNone/>
              <a:defRPr sz="1500" b="1"/>
            </a:lvl5pPr>
            <a:lvl6pPr marL="2122665" indent="0">
              <a:buNone/>
              <a:defRPr sz="1500" b="1"/>
            </a:lvl6pPr>
            <a:lvl7pPr marL="2547198" indent="0">
              <a:buNone/>
              <a:defRPr sz="1500" b="1"/>
            </a:lvl7pPr>
            <a:lvl8pPr marL="2971731" indent="0">
              <a:buNone/>
              <a:defRPr sz="1500" b="1"/>
            </a:lvl8pPr>
            <a:lvl9pPr marL="339626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386" y="10439400"/>
            <a:ext cx="16975733" cy="18965864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57879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144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686" y="1317626"/>
            <a:ext cx="34565431" cy="5486400"/>
          </a:xfrm>
          <a:prstGeom prst="rect">
            <a:avLst/>
          </a:prstGeom>
        </p:spPr>
        <p:txBody>
          <a:bodyPr lIns="84907" tIns="42453" rIns="84907" bIns="4245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7136" y="7254876"/>
            <a:ext cx="3562946" cy="2480310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3430" y="7254876"/>
            <a:ext cx="3564335" cy="2480310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04886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490200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686" y="1311274"/>
            <a:ext cx="12634914" cy="557688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767" y="1311276"/>
            <a:ext cx="21469350" cy="28093988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19686" y="6888164"/>
            <a:ext cx="12634914" cy="22517100"/>
          </a:xfrm>
        </p:spPr>
        <p:txBody>
          <a:bodyPr/>
          <a:lstStyle>
            <a:lvl1pPr marL="0" indent="0">
              <a:buNone/>
              <a:defRPr sz="1300"/>
            </a:lvl1pPr>
            <a:lvl2pPr marL="424533" indent="0">
              <a:buNone/>
              <a:defRPr sz="1100"/>
            </a:lvl2pPr>
            <a:lvl3pPr marL="849066" indent="0">
              <a:buNone/>
              <a:defRPr sz="900"/>
            </a:lvl3pPr>
            <a:lvl4pPr marL="1273599" indent="0">
              <a:buNone/>
              <a:defRPr sz="900"/>
            </a:lvl4pPr>
            <a:lvl5pPr marL="1698132" indent="0">
              <a:buNone/>
              <a:defRPr sz="900"/>
            </a:lvl5pPr>
            <a:lvl6pPr marL="2122665" indent="0">
              <a:buNone/>
              <a:defRPr sz="900"/>
            </a:lvl6pPr>
            <a:lvl7pPr marL="2547198" indent="0">
              <a:buNone/>
              <a:defRPr sz="900"/>
            </a:lvl7pPr>
            <a:lvl8pPr marL="2971731" indent="0">
              <a:buNone/>
              <a:defRPr sz="900"/>
            </a:lvl8pPr>
            <a:lvl9pPr marL="339626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639171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332" y="23042566"/>
            <a:ext cx="23043158" cy="2720976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332" y="2941638"/>
            <a:ext cx="23043158" cy="19750088"/>
          </a:xfrm>
        </p:spPr>
        <p:txBody>
          <a:bodyPr/>
          <a:lstStyle>
            <a:lvl1pPr marL="0" indent="0">
              <a:buNone/>
              <a:defRPr sz="3000"/>
            </a:lvl1pPr>
            <a:lvl2pPr marL="424533" indent="0">
              <a:buNone/>
              <a:defRPr sz="2600"/>
            </a:lvl2pPr>
            <a:lvl3pPr marL="849066" indent="0">
              <a:buNone/>
              <a:defRPr sz="2200"/>
            </a:lvl3pPr>
            <a:lvl4pPr marL="1273599" indent="0">
              <a:buNone/>
              <a:defRPr sz="1900"/>
            </a:lvl4pPr>
            <a:lvl5pPr marL="1698132" indent="0">
              <a:buNone/>
              <a:defRPr sz="1900"/>
            </a:lvl5pPr>
            <a:lvl6pPr marL="2122665" indent="0">
              <a:buNone/>
              <a:defRPr sz="1900"/>
            </a:lvl6pPr>
            <a:lvl7pPr marL="2547198" indent="0">
              <a:buNone/>
              <a:defRPr sz="1900"/>
            </a:lvl7pPr>
            <a:lvl8pPr marL="2971731" indent="0">
              <a:buNone/>
              <a:defRPr sz="1900"/>
            </a:lvl8pPr>
            <a:lvl9pPr marL="3396264" indent="0">
              <a:buNone/>
              <a:defRPr sz="19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332" y="25763540"/>
            <a:ext cx="23043158" cy="3862388"/>
          </a:xfrm>
        </p:spPr>
        <p:txBody>
          <a:bodyPr/>
          <a:lstStyle>
            <a:lvl1pPr marL="0" indent="0">
              <a:buNone/>
              <a:defRPr sz="1300"/>
            </a:lvl1pPr>
            <a:lvl2pPr marL="424533" indent="0">
              <a:buNone/>
              <a:defRPr sz="1100"/>
            </a:lvl2pPr>
            <a:lvl3pPr marL="849066" indent="0">
              <a:buNone/>
              <a:defRPr sz="900"/>
            </a:lvl3pPr>
            <a:lvl4pPr marL="1273599" indent="0">
              <a:buNone/>
              <a:defRPr sz="900"/>
            </a:lvl4pPr>
            <a:lvl5pPr marL="1698132" indent="0">
              <a:buNone/>
              <a:defRPr sz="900"/>
            </a:lvl5pPr>
            <a:lvl6pPr marL="2122665" indent="0">
              <a:buNone/>
              <a:defRPr sz="900"/>
            </a:lvl6pPr>
            <a:lvl7pPr marL="2547198" indent="0">
              <a:buNone/>
              <a:defRPr sz="900"/>
            </a:lvl7pPr>
            <a:lvl8pPr marL="2971731" indent="0">
              <a:buNone/>
              <a:defRPr sz="900"/>
            </a:lvl8pPr>
            <a:lvl9pPr marL="339626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701124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38864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353545" y="1273174"/>
            <a:ext cx="9170592" cy="30784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0384" y="1273174"/>
            <a:ext cx="27379812" cy="3078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26022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917" y="10226677"/>
            <a:ext cx="32642969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443" y="18653127"/>
            <a:ext cx="26883917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24533" indent="0" algn="ctr">
              <a:buNone/>
              <a:defRPr/>
            </a:lvl2pPr>
            <a:lvl3pPr marL="849066" indent="0" algn="ctr">
              <a:buNone/>
              <a:defRPr/>
            </a:lvl3pPr>
            <a:lvl4pPr marL="1273599" indent="0" algn="ctr">
              <a:buNone/>
              <a:defRPr/>
            </a:lvl4pPr>
            <a:lvl5pPr marL="1698132" indent="0" algn="ctr">
              <a:buNone/>
              <a:defRPr/>
            </a:lvl5pPr>
            <a:lvl6pPr marL="2122665" indent="0" algn="ctr">
              <a:buNone/>
              <a:defRPr/>
            </a:lvl6pPr>
            <a:lvl7pPr marL="2547198" indent="0" algn="ctr">
              <a:buNone/>
              <a:defRPr/>
            </a:lvl7pPr>
            <a:lvl8pPr marL="2971731" indent="0" algn="ctr">
              <a:buNone/>
              <a:defRPr/>
            </a:lvl8pPr>
            <a:lvl9pPr marL="3396264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6901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8024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4" y="21153441"/>
            <a:ext cx="32644358" cy="6537326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4" y="13952538"/>
            <a:ext cx="32644358" cy="7200900"/>
          </a:xfrm>
        </p:spPr>
        <p:txBody>
          <a:bodyPr anchor="b"/>
          <a:lstStyle>
            <a:lvl1pPr marL="0" indent="0">
              <a:buNone/>
              <a:defRPr sz="1900"/>
            </a:lvl1pPr>
            <a:lvl2pPr marL="424533" indent="0">
              <a:buNone/>
              <a:defRPr sz="1700"/>
            </a:lvl2pPr>
            <a:lvl3pPr marL="849066" indent="0">
              <a:buNone/>
              <a:defRPr sz="1500"/>
            </a:lvl3pPr>
            <a:lvl4pPr marL="1273599" indent="0">
              <a:buNone/>
              <a:defRPr sz="1300"/>
            </a:lvl4pPr>
            <a:lvl5pPr marL="1698132" indent="0">
              <a:buNone/>
              <a:defRPr sz="1300"/>
            </a:lvl5pPr>
            <a:lvl6pPr marL="2122665" indent="0">
              <a:buNone/>
              <a:defRPr sz="1300"/>
            </a:lvl6pPr>
            <a:lvl7pPr marL="2547198" indent="0">
              <a:buNone/>
              <a:defRPr sz="1300"/>
            </a:lvl7pPr>
            <a:lvl8pPr marL="2971731" indent="0">
              <a:buNone/>
              <a:defRPr sz="1300"/>
            </a:lvl8pPr>
            <a:lvl9pPr marL="3396264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68991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7134" y="6289674"/>
            <a:ext cx="17609146" cy="2505710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49630" y="6289674"/>
            <a:ext cx="17610535" cy="2505710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3292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686" y="1317626"/>
            <a:ext cx="34565431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9685" y="7369179"/>
            <a:ext cx="16968789" cy="307022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533" indent="0">
              <a:buNone/>
              <a:defRPr sz="1900" b="1"/>
            </a:lvl2pPr>
            <a:lvl3pPr marL="849066" indent="0">
              <a:buNone/>
              <a:defRPr sz="1700" b="1"/>
            </a:lvl3pPr>
            <a:lvl4pPr marL="1273599" indent="0">
              <a:buNone/>
              <a:defRPr sz="1500" b="1"/>
            </a:lvl4pPr>
            <a:lvl5pPr marL="1698132" indent="0">
              <a:buNone/>
              <a:defRPr sz="1500" b="1"/>
            </a:lvl5pPr>
            <a:lvl6pPr marL="2122665" indent="0">
              <a:buNone/>
              <a:defRPr sz="1500" b="1"/>
            </a:lvl6pPr>
            <a:lvl7pPr marL="2547198" indent="0">
              <a:buNone/>
              <a:defRPr sz="1500" b="1"/>
            </a:lvl7pPr>
            <a:lvl8pPr marL="2971731" indent="0">
              <a:buNone/>
              <a:defRPr sz="1500" b="1"/>
            </a:lvl8pPr>
            <a:lvl9pPr marL="339626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19685" y="10439400"/>
            <a:ext cx="16968789" cy="18965864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386" y="7369179"/>
            <a:ext cx="16975733" cy="307022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533" indent="0">
              <a:buNone/>
              <a:defRPr sz="1900" b="1"/>
            </a:lvl2pPr>
            <a:lvl3pPr marL="849066" indent="0">
              <a:buNone/>
              <a:defRPr sz="1700" b="1"/>
            </a:lvl3pPr>
            <a:lvl4pPr marL="1273599" indent="0">
              <a:buNone/>
              <a:defRPr sz="1500" b="1"/>
            </a:lvl4pPr>
            <a:lvl5pPr marL="1698132" indent="0">
              <a:buNone/>
              <a:defRPr sz="1500" b="1"/>
            </a:lvl5pPr>
            <a:lvl6pPr marL="2122665" indent="0">
              <a:buNone/>
              <a:defRPr sz="1500" b="1"/>
            </a:lvl6pPr>
            <a:lvl7pPr marL="2547198" indent="0">
              <a:buNone/>
              <a:defRPr sz="1500" b="1"/>
            </a:lvl7pPr>
            <a:lvl8pPr marL="2971731" indent="0">
              <a:buNone/>
              <a:defRPr sz="1500" b="1"/>
            </a:lvl8pPr>
            <a:lvl9pPr marL="339626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386" y="10439400"/>
            <a:ext cx="16975733" cy="18965864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48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686" y="1317626"/>
            <a:ext cx="34565431" cy="5486400"/>
          </a:xfrm>
          <a:prstGeom prst="rect">
            <a:avLst/>
          </a:prstGeom>
        </p:spPr>
        <p:txBody>
          <a:bodyPr lIns="84907" tIns="42453" rIns="84907" bIns="42453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9685" y="7369179"/>
            <a:ext cx="16968789" cy="307022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533" indent="0">
              <a:buNone/>
              <a:defRPr sz="1900" b="1"/>
            </a:lvl2pPr>
            <a:lvl3pPr marL="849066" indent="0">
              <a:buNone/>
              <a:defRPr sz="1700" b="1"/>
            </a:lvl3pPr>
            <a:lvl4pPr marL="1273599" indent="0">
              <a:buNone/>
              <a:defRPr sz="1500" b="1"/>
            </a:lvl4pPr>
            <a:lvl5pPr marL="1698132" indent="0">
              <a:buNone/>
              <a:defRPr sz="1500" b="1"/>
            </a:lvl5pPr>
            <a:lvl6pPr marL="2122665" indent="0">
              <a:buNone/>
              <a:defRPr sz="1500" b="1"/>
            </a:lvl6pPr>
            <a:lvl7pPr marL="2547198" indent="0">
              <a:buNone/>
              <a:defRPr sz="1500" b="1"/>
            </a:lvl7pPr>
            <a:lvl8pPr marL="2971731" indent="0">
              <a:buNone/>
              <a:defRPr sz="1500" b="1"/>
            </a:lvl8pPr>
            <a:lvl9pPr marL="339626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19685" y="10439400"/>
            <a:ext cx="16968789" cy="18965864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386" y="7369179"/>
            <a:ext cx="16975733" cy="307022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533" indent="0">
              <a:buNone/>
              <a:defRPr sz="1900" b="1"/>
            </a:lvl2pPr>
            <a:lvl3pPr marL="849066" indent="0">
              <a:buNone/>
              <a:defRPr sz="1700" b="1"/>
            </a:lvl3pPr>
            <a:lvl4pPr marL="1273599" indent="0">
              <a:buNone/>
              <a:defRPr sz="1500" b="1"/>
            </a:lvl4pPr>
            <a:lvl5pPr marL="1698132" indent="0">
              <a:buNone/>
              <a:defRPr sz="1500" b="1"/>
            </a:lvl5pPr>
            <a:lvl6pPr marL="2122665" indent="0">
              <a:buNone/>
              <a:defRPr sz="1500" b="1"/>
            </a:lvl6pPr>
            <a:lvl7pPr marL="2547198" indent="0">
              <a:buNone/>
              <a:defRPr sz="1500" b="1"/>
            </a:lvl7pPr>
            <a:lvl8pPr marL="2971731" indent="0">
              <a:buNone/>
              <a:defRPr sz="1500" b="1"/>
            </a:lvl8pPr>
            <a:lvl9pPr marL="339626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386" y="10439400"/>
            <a:ext cx="16975733" cy="18965864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97799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1369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953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686" y="1311274"/>
            <a:ext cx="12634914" cy="557688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767" y="1311276"/>
            <a:ext cx="21469350" cy="28093988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19686" y="6888164"/>
            <a:ext cx="12634914" cy="22517100"/>
          </a:xfrm>
        </p:spPr>
        <p:txBody>
          <a:bodyPr/>
          <a:lstStyle>
            <a:lvl1pPr marL="0" indent="0">
              <a:buNone/>
              <a:defRPr sz="1300"/>
            </a:lvl1pPr>
            <a:lvl2pPr marL="424533" indent="0">
              <a:buNone/>
              <a:defRPr sz="1100"/>
            </a:lvl2pPr>
            <a:lvl3pPr marL="849066" indent="0">
              <a:buNone/>
              <a:defRPr sz="900"/>
            </a:lvl3pPr>
            <a:lvl4pPr marL="1273599" indent="0">
              <a:buNone/>
              <a:defRPr sz="900"/>
            </a:lvl4pPr>
            <a:lvl5pPr marL="1698132" indent="0">
              <a:buNone/>
              <a:defRPr sz="900"/>
            </a:lvl5pPr>
            <a:lvl6pPr marL="2122665" indent="0">
              <a:buNone/>
              <a:defRPr sz="900"/>
            </a:lvl6pPr>
            <a:lvl7pPr marL="2547198" indent="0">
              <a:buNone/>
              <a:defRPr sz="900"/>
            </a:lvl7pPr>
            <a:lvl8pPr marL="2971731" indent="0">
              <a:buNone/>
              <a:defRPr sz="900"/>
            </a:lvl8pPr>
            <a:lvl9pPr marL="339626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318895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332" y="23042566"/>
            <a:ext cx="23043158" cy="2720976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332" y="2941638"/>
            <a:ext cx="23043158" cy="19750088"/>
          </a:xfrm>
        </p:spPr>
        <p:txBody>
          <a:bodyPr/>
          <a:lstStyle>
            <a:lvl1pPr marL="0" indent="0">
              <a:buNone/>
              <a:defRPr sz="3000"/>
            </a:lvl1pPr>
            <a:lvl2pPr marL="424533" indent="0">
              <a:buNone/>
              <a:defRPr sz="2600"/>
            </a:lvl2pPr>
            <a:lvl3pPr marL="849066" indent="0">
              <a:buNone/>
              <a:defRPr sz="2200"/>
            </a:lvl3pPr>
            <a:lvl4pPr marL="1273599" indent="0">
              <a:buNone/>
              <a:defRPr sz="1900"/>
            </a:lvl4pPr>
            <a:lvl5pPr marL="1698132" indent="0">
              <a:buNone/>
              <a:defRPr sz="1900"/>
            </a:lvl5pPr>
            <a:lvl6pPr marL="2122665" indent="0">
              <a:buNone/>
              <a:defRPr sz="1900"/>
            </a:lvl6pPr>
            <a:lvl7pPr marL="2547198" indent="0">
              <a:buNone/>
              <a:defRPr sz="1900"/>
            </a:lvl7pPr>
            <a:lvl8pPr marL="2971731" indent="0">
              <a:buNone/>
              <a:defRPr sz="1900"/>
            </a:lvl8pPr>
            <a:lvl9pPr marL="3396264" indent="0">
              <a:buNone/>
              <a:defRPr sz="19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332" y="25763540"/>
            <a:ext cx="23043158" cy="3862388"/>
          </a:xfrm>
        </p:spPr>
        <p:txBody>
          <a:bodyPr/>
          <a:lstStyle>
            <a:lvl1pPr marL="0" indent="0">
              <a:buNone/>
              <a:defRPr sz="1300"/>
            </a:lvl1pPr>
            <a:lvl2pPr marL="424533" indent="0">
              <a:buNone/>
              <a:defRPr sz="1100"/>
            </a:lvl2pPr>
            <a:lvl3pPr marL="849066" indent="0">
              <a:buNone/>
              <a:defRPr sz="900"/>
            </a:lvl3pPr>
            <a:lvl4pPr marL="1273599" indent="0">
              <a:buNone/>
              <a:defRPr sz="900"/>
            </a:lvl4pPr>
            <a:lvl5pPr marL="1698132" indent="0">
              <a:buNone/>
              <a:defRPr sz="900"/>
            </a:lvl5pPr>
            <a:lvl6pPr marL="2122665" indent="0">
              <a:buNone/>
              <a:defRPr sz="900"/>
            </a:lvl6pPr>
            <a:lvl7pPr marL="2547198" indent="0">
              <a:buNone/>
              <a:defRPr sz="900"/>
            </a:lvl7pPr>
            <a:lvl8pPr marL="2971731" indent="0">
              <a:buNone/>
              <a:defRPr sz="900"/>
            </a:lvl8pPr>
            <a:lvl9pPr marL="339626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528674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50066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353545" y="1273176"/>
            <a:ext cx="9170592" cy="3007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0384" y="1273176"/>
            <a:ext cx="27379812" cy="3007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52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686" y="1317626"/>
            <a:ext cx="34565431" cy="5486400"/>
          </a:xfrm>
          <a:prstGeom prst="rect">
            <a:avLst/>
          </a:prstGeom>
        </p:spPr>
        <p:txBody>
          <a:bodyPr lIns="84907" tIns="42453" rIns="84907" bIns="4245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99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9921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686" y="1311274"/>
            <a:ext cx="12634914" cy="5576888"/>
          </a:xfrm>
          <a:prstGeom prst="rect">
            <a:avLst/>
          </a:prstGeom>
        </p:spPr>
        <p:txBody>
          <a:bodyPr lIns="84907" tIns="42453" rIns="84907" bIns="42453"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767" y="1311276"/>
            <a:ext cx="21469350" cy="28093988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19686" y="6888164"/>
            <a:ext cx="12634914" cy="22517100"/>
          </a:xfrm>
        </p:spPr>
        <p:txBody>
          <a:bodyPr/>
          <a:lstStyle>
            <a:lvl1pPr marL="0" indent="0">
              <a:buNone/>
              <a:defRPr sz="1300"/>
            </a:lvl1pPr>
            <a:lvl2pPr marL="424533" indent="0">
              <a:buNone/>
              <a:defRPr sz="1100"/>
            </a:lvl2pPr>
            <a:lvl3pPr marL="849066" indent="0">
              <a:buNone/>
              <a:defRPr sz="900"/>
            </a:lvl3pPr>
            <a:lvl4pPr marL="1273599" indent="0">
              <a:buNone/>
              <a:defRPr sz="900"/>
            </a:lvl4pPr>
            <a:lvl5pPr marL="1698132" indent="0">
              <a:buNone/>
              <a:defRPr sz="900"/>
            </a:lvl5pPr>
            <a:lvl6pPr marL="2122665" indent="0">
              <a:buNone/>
              <a:defRPr sz="900"/>
            </a:lvl6pPr>
            <a:lvl7pPr marL="2547198" indent="0">
              <a:buNone/>
              <a:defRPr sz="900"/>
            </a:lvl7pPr>
            <a:lvl8pPr marL="2971731" indent="0">
              <a:buNone/>
              <a:defRPr sz="900"/>
            </a:lvl8pPr>
            <a:lvl9pPr marL="339626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839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332" y="23042566"/>
            <a:ext cx="23043158" cy="2720976"/>
          </a:xfrm>
          <a:prstGeom prst="rect">
            <a:avLst/>
          </a:prstGeom>
        </p:spPr>
        <p:txBody>
          <a:bodyPr lIns="84907" tIns="42453" rIns="84907" bIns="42453"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332" y="2941638"/>
            <a:ext cx="23043158" cy="19750088"/>
          </a:xfrm>
        </p:spPr>
        <p:txBody>
          <a:bodyPr/>
          <a:lstStyle>
            <a:lvl1pPr marL="0" indent="0">
              <a:buNone/>
              <a:defRPr sz="3000"/>
            </a:lvl1pPr>
            <a:lvl2pPr marL="424533" indent="0">
              <a:buNone/>
              <a:defRPr sz="2600"/>
            </a:lvl2pPr>
            <a:lvl3pPr marL="849066" indent="0">
              <a:buNone/>
              <a:defRPr sz="2200"/>
            </a:lvl3pPr>
            <a:lvl4pPr marL="1273599" indent="0">
              <a:buNone/>
              <a:defRPr sz="1900"/>
            </a:lvl4pPr>
            <a:lvl5pPr marL="1698132" indent="0">
              <a:buNone/>
              <a:defRPr sz="1900"/>
            </a:lvl5pPr>
            <a:lvl6pPr marL="2122665" indent="0">
              <a:buNone/>
              <a:defRPr sz="1900"/>
            </a:lvl6pPr>
            <a:lvl7pPr marL="2547198" indent="0">
              <a:buNone/>
              <a:defRPr sz="1900"/>
            </a:lvl7pPr>
            <a:lvl8pPr marL="2971731" indent="0">
              <a:buNone/>
              <a:defRPr sz="1900"/>
            </a:lvl8pPr>
            <a:lvl9pPr marL="3396264" indent="0">
              <a:buNone/>
              <a:defRPr sz="19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332" y="25763540"/>
            <a:ext cx="23043158" cy="3862388"/>
          </a:xfrm>
        </p:spPr>
        <p:txBody>
          <a:bodyPr/>
          <a:lstStyle>
            <a:lvl1pPr marL="0" indent="0">
              <a:buNone/>
              <a:defRPr sz="1300"/>
            </a:lvl1pPr>
            <a:lvl2pPr marL="424533" indent="0">
              <a:buNone/>
              <a:defRPr sz="1100"/>
            </a:lvl2pPr>
            <a:lvl3pPr marL="849066" indent="0">
              <a:buNone/>
              <a:defRPr sz="900"/>
            </a:lvl3pPr>
            <a:lvl4pPr marL="1273599" indent="0">
              <a:buNone/>
              <a:defRPr sz="900"/>
            </a:lvl4pPr>
            <a:lvl5pPr marL="1698132" indent="0">
              <a:buNone/>
              <a:defRPr sz="900"/>
            </a:lvl5pPr>
            <a:lvl6pPr marL="2122665" indent="0">
              <a:buNone/>
              <a:defRPr sz="900"/>
            </a:lvl6pPr>
            <a:lvl7pPr marL="2547198" indent="0">
              <a:buNone/>
              <a:defRPr sz="900"/>
            </a:lvl7pPr>
            <a:lvl8pPr marL="2971731" indent="0">
              <a:buNone/>
              <a:defRPr sz="900"/>
            </a:lvl8pPr>
            <a:lvl9pPr marL="339626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773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ChangeArrowheads="1"/>
          </p:cNvSpPr>
          <p:nvPr userDrawn="1"/>
        </p:nvSpPr>
        <p:spPr bwMode="auto">
          <a:xfrm>
            <a:off x="0" y="4953000"/>
            <a:ext cx="38404800" cy="27965400"/>
          </a:xfrm>
          <a:prstGeom prst="rect">
            <a:avLst/>
          </a:prstGeom>
          <a:solidFill>
            <a:srgbClr val="AABA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7" name="Rectangle 8"/>
          <p:cNvSpPr>
            <a:spLocks noChangeArrowheads="1"/>
          </p:cNvSpPr>
          <p:nvPr userDrawn="1"/>
        </p:nvSpPr>
        <p:spPr bwMode="auto">
          <a:xfrm>
            <a:off x="0" y="0"/>
            <a:ext cx="38404800" cy="4772025"/>
          </a:xfrm>
          <a:prstGeom prst="rect">
            <a:avLst/>
          </a:prstGeom>
          <a:solidFill>
            <a:srgbClr val="D7D7D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8" name="Rectangle 9"/>
          <p:cNvSpPr>
            <a:spLocks noChangeArrowheads="1"/>
          </p:cNvSpPr>
          <p:nvPr userDrawn="1"/>
        </p:nvSpPr>
        <p:spPr bwMode="auto">
          <a:xfrm>
            <a:off x="0" y="4800600"/>
            <a:ext cx="38404800" cy="1301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9" name="Rectangle 10"/>
          <p:cNvSpPr>
            <a:spLocks noChangeArrowheads="1"/>
          </p:cNvSpPr>
          <p:nvPr userDrawn="1"/>
        </p:nvSpPr>
        <p:spPr bwMode="auto">
          <a:xfrm>
            <a:off x="600075" y="5638800"/>
            <a:ext cx="8734425" cy="26549350"/>
          </a:xfrm>
          <a:prstGeom prst="rect">
            <a:avLst/>
          </a:prstGeom>
          <a:solidFill>
            <a:srgbClr val="D7D7D7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0" name="Rectangle 11"/>
          <p:cNvSpPr>
            <a:spLocks noChangeArrowheads="1"/>
          </p:cNvSpPr>
          <p:nvPr userDrawn="1"/>
        </p:nvSpPr>
        <p:spPr bwMode="auto">
          <a:xfrm>
            <a:off x="10048875" y="5638800"/>
            <a:ext cx="8734425" cy="26549350"/>
          </a:xfrm>
          <a:prstGeom prst="rect">
            <a:avLst/>
          </a:prstGeom>
          <a:solidFill>
            <a:srgbClr val="D7D7D7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1" name="Rectangle 12"/>
          <p:cNvSpPr>
            <a:spLocks noChangeArrowheads="1"/>
          </p:cNvSpPr>
          <p:nvPr userDrawn="1"/>
        </p:nvSpPr>
        <p:spPr bwMode="auto">
          <a:xfrm>
            <a:off x="19488150" y="5638800"/>
            <a:ext cx="8734425" cy="26549350"/>
          </a:xfrm>
          <a:prstGeom prst="rect">
            <a:avLst/>
          </a:prstGeom>
          <a:solidFill>
            <a:srgbClr val="D7D7D7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2" name="Rectangle 13"/>
          <p:cNvSpPr>
            <a:spLocks noChangeArrowheads="1"/>
          </p:cNvSpPr>
          <p:nvPr userDrawn="1"/>
        </p:nvSpPr>
        <p:spPr bwMode="auto">
          <a:xfrm>
            <a:off x="28936950" y="5638800"/>
            <a:ext cx="8734425" cy="26549350"/>
          </a:xfrm>
          <a:prstGeom prst="rect">
            <a:avLst/>
          </a:prstGeom>
          <a:solidFill>
            <a:srgbClr val="D7D7D7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3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08125" y="7254875"/>
            <a:ext cx="7259638" cy="2480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</p:txBody>
      </p:sp>
      <p:sp>
        <p:nvSpPr>
          <p:cNvPr id="1034" name="Text Box 18"/>
          <p:cNvSpPr txBox="1">
            <a:spLocks noChangeArrowheads="1"/>
          </p:cNvSpPr>
          <p:nvPr userDrawn="1"/>
        </p:nvSpPr>
        <p:spPr bwMode="auto">
          <a:xfrm>
            <a:off x="14735175" y="32156400"/>
            <a:ext cx="8667750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07" tIns="42453" rIns="84907" bIns="42453">
            <a:spAutoFit/>
          </a:bodyPr>
          <a:lstStyle>
            <a:lvl1pPr defTabSz="4075113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defTabSz="4075113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defTabSz="4075113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defTabSz="4075113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defTabSz="4075113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4300" smtClean="0">
                <a:solidFill>
                  <a:schemeClr val="tx2"/>
                </a:solidFill>
              </a:rPr>
              <a:t>“The Spirit Makes the Master”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 Black" pitchFamily="34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 Black" pitchFamily="34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 Black" pitchFamily="34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 Black" pitchFamily="34" charset="0"/>
          <a:ea typeface="MS PGothic" pitchFamily="34" charset="-128"/>
        </a:defRPr>
      </a:lvl5pPr>
      <a:lvl6pPr marL="424533" algn="ctr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 Black" pitchFamily="34" charset="0"/>
        </a:defRPr>
      </a:lvl6pPr>
      <a:lvl7pPr marL="849066" algn="ctr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 Black" pitchFamily="34" charset="0"/>
        </a:defRPr>
      </a:lvl7pPr>
      <a:lvl8pPr marL="1273599" algn="ctr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 Black" pitchFamily="34" charset="0"/>
        </a:defRPr>
      </a:lvl8pPr>
      <a:lvl9pPr marL="1698132" algn="ctr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 Black" pitchFamily="34" charset="0"/>
        </a:defRPr>
      </a:lvl9pPr>
    </p:titleStyle>
    <p:bodyStyle>
      <a:lvl1pPr marL="317500" indent="-3175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685800" indent="-261938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060450" indent="-211138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MS PGothic" pitchFamily="34" charset="-128"/>
        </a:defRPr>
      </a:lvl3pPr>
      <a:lvl4pPr marL="1484313" indent="-211138" algn="l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  <a:ea typeface="MS PGothic" pitchFamily="34" charset="-128"/>
        </a:defRPr>
      </a:lvl4pPr>
      <a:lvl5pPr marL="1909763" indent="-211138" algn="l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ea typeface="MS PGothic" pitchFamily="34" charset="-128"/>
        </a:defRPr>
      </a:lvl5pPr>
      <a:lvl6pPr marL="2334932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759465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183998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608531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533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9066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599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8132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2665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7198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1731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6264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 userDrawn="1"/>
        </p:nvSpPr>
        <p:spPr bwMode="auto">
          <a:xfrm>
            <a:off x="0" y="4953000"/>
            <a:ext cx="38404800" cy="27965400"/>
          </a:xfrm>
          <a:prstGeom prst="rect">
            <a:avLst/>
          </a:prstGeom>
          <a:solidFill>
            <a:srgbClr val="AABA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" name="Rectangle 3"/>
          <p:cNvSpPr>
            <a:spLocks noChangeArrowheads="1"/>
          </p:cNvSpPr>
          <p:nvPr userDrawn="1"/>
        </p:nvSpPr>
        <p:spPr bwMode="auto">
          <a:xfrm>
            <a:off x="0" y="0"/>
            <a:ext cx="38404800" cy="4772025"/>
          </a:xfrm>
          <a:prstGeom prst="rect">
            <a:avLst/>
          </a:prstGeom>
          <a:solidFill>
            <a:srgbClr val="D7D7D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" name="Rectangle 4"/>
          <p:cNvSpPr>
            <a:spLocks noChangeArrowheads="1"/>
          </p:cNvSpPr>
          <p:nvPr userDrawn="1"/>
        </p:nvSpPr>
        <p:spPr bwMode="auto">
          <a:xfrm>
            <a:off x="0" y="4800600"/>
            <a:ext cx="38404800" cy="130175"/>
          </a:xfrm>
          <a:prstGeom prst="rect">
            <a:avLst/>
          </a:prstGeom>
          <a:solidFill>
            <a:srgbClr val="66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3" name="Rectangle 6"/>
          <p:cNvSpPr>
            <a:spLocks noChangeArrowheads="1"/>
          </p:cNvSpPr>
          <p:nvPr userDrawn="1"/>
        </p:nvSpPr>
        <p:spPr bwMode="auto">
          <a:xfrm>
            <a:off x="10048875" y="5638800"/>
            <a:ext cx="18151475" cy="26549350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4" name="Rectangle 5"/>
          <p:cNvSpPr>
            <a:spLocks noChangeArrowheads="1"/>
          </p:cNvSpPr>
          <p:nvPr userDrawn="1"/>
        </p:nvSpPr>
        <p:spPr bwMode="auto">
          <a:xfrm>
            <a:off x="600075" y="5638800"/>
            <a:ext cx="8734425" cy="26549350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5" name="Rectangle 8"/>
          <p:cNvSpPr>
            <a:spLocks noChangeArrowheads="1"/>
          </p:cNvSpPr>
          <p:nvPr userDrawn="1"/>
        </p:nvSpPr>
        <p:spPr bwMode="auto">
          <a:xfrm>
            <a:off x="28936950" y="5638800"/>
            <a:ext cx="8734425" cy="26549350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6" name="Text Box 9"/>
          <p:cNvSpPr txBox="1">
            <a:spLocks noChangeArrowheads="1"/>
          </p:cNvSpPr>
          <p:nvPr userDrawn="1"/>
        </p:nvSpPr>
        <p:spPr bwMode="auto">
          <a:xfrm>
            <a:off x="533400" y="32445325"/>
            <a:ext cx="2200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smtClean="0">
                <a:solidFill>
                  <a:schemeClr val="bg2"/>
                </a:solidFill>
                <a:latin typeface="Arial" charset="0"/>
              </a:rPr>
              <a:t>POSTER TEMPLATE BY:</a:t>
            </a:r>
          </a:p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900" b="1" smtClean="0">
                <a:solidFill>
                  <a:schemeClr val="bg2"/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05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841375" y="1273175"/>
            <a:ext cx="36682363" cy="220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08125" y="7254875"/>
            <a:ext cx="7259638" cy="2480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5pPr>
      <a:lvl6pPr marL="424533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6pPr>
      <a:lvl7pPr marL="849066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7pPr>
      <a:lvl8pPr marL="1273599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8pPr>
      <a:lvl9pPr marL="1698132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9pPr>
    </p:titleStyle>
    <p:bodyStyle>
      <a:lvl1pPr marL="317500" indent="-3175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685800" indent="-261938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060450" indent="-211138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MS PGothic" pitchFamily="34" charset="-128"/>
        </a:defRPr>
      </a:lvl3pPr>
      <a:lvl4pPr marL="1484313" indent="-211138" algn="l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  <a:ea typeface="MS PGothic" pitchFamily="34" charset="-128"/>
        </a:defRPr>
      </a:lvl4pPr>
      <a:lvl5pPr marL="1909763" indent="-211138" algn="l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ea typeface="MS PGothic" pitchFamily="34" charset="-128"/>
        </a:defRPr>
      </a:lvl5pPr>
      <a:lvl6pPr marL="2334932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759465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183998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608531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533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9066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599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8132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2665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7198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1731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6264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 userDrawn="1"/>
        </p:nvSpPr>
        <p:spPr bwMode="auto">
          <a:xfrm>
            <a:off x="0" y="4953000"/>
            <a:ext cx="38404800" cy="27965400"/>
          </a:xfrm>
          <a:prstGeom prst="rect">
            <a:avLst/>
          </a:prstGeom>
          <a:solidFill>
            <a:srgbClr val="AABA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0" y="0"/>
            <a:ext cx="38404800" cy="4772025"/>
          </a:xfrm>
          <a:prstGeom prst="rect">
            <a:avLst/>
          </a:prstGeom>
          <a:solidFill>
            <a:srgbClr val="D7D7D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6" name="Rectangle 4"/>
          <p:cNvSpPr>
            <a:spLocks noChangeArrowheads="1"/>
          </p:cNvSpPr>
          <p:nvPr userDrawn="1"/>
        </p:nvSpPr>
        <p:spPr bwMode="auto">
          <a:xfrm>
            <a:off x="0" y="4800600"/>
            <a:ext cx="38404800" cy="130175"/>
          </a:xfrm>
          <a:prstGeom prst="rect">
            <a:avLst/>
          </a:prstGeom>
          <a:solidFill>
            <a:srgbClr val="66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7" name="Rectangle 6"/>
          <p:cNvSpPr>
            <a:spLocks noChangeArrowheads="1"/>
          </p:cNvSpPr>
          <p:nvPr userDrawn="1"/>
        </p:nvSpPr>
        <p:spPr bwMode="auto">
          <a:xfrm>
            <a:off x="581025" y="5638800"/>
            <a:ext cx="18202275" cy="26549350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8" name="Rectangle 7"/>
          <p:cNvSpPr>
            <a:spLocks noChangeArrowheads="1"/>
          </p:cNvSpPr>
          <p:nvPr userDrawn="1"/>
        </p:nvSpPr>
        <p:spPr bwMode="auto">
          <a:xfrm>
            <a:off x="19488150" y="5638800"/>
            <a:ext cx="8734425" cy="26549350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9" name="Rectangle 8"/>
          <p:cNvSpPr>
            <a:spLocks noChangeArrowheads="1"/>
          </p:cNvSpPr>
          <p:nvPr userDrawn="1"/>
        </p:nvSpPr>
        <p:spPr bwMode="auto">
          <a:xfrm>
            <a:off x="28936950" y="5638800"/>
            <a:ext cx="8734425" cy="26549350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0" name="Text Box 9"/>
          <p:cNvSpPr txBox="1">
            <a:spLocks noChangeArrowheads="1"/>
          </p:cNvSpPr>
          <p:nvPr userDrawn="1"/>
        </p:nvSpPr>
        <p:spPr bwMode="auto">
          <a:xfrm>
            <a:off x="533400" y="32445325"/>
            <a:ext cx="2200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smtClean="0">
                <a:solidFill>
                  <a:schemeClr val="bg2"/>
                </a:solidFill>
                <a:latin typeface="Arial" charset="0"/>
              </a:rPr>
              <a:t>POSTER TEMPLATE BY:</a:t>
            </a:r>
          </a:p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900" b="1" smtClean="0">
                <a:solidFill>
                  <a:schemeClr val="bg2"/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3081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841375" y="1273175"/>
            <a:ext cx="36682363" cy="220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82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08125" y="7254875"/>
            <a:ext cx="7259638" cy="2480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5pPr>
      <a:lvl6pPr marL="424533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6pPr>
      <a:lvl7pPr marL="849066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7pPr>
      <a:lvl8pPr marL="1273599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8pPr>
      <a:lvl9pPr marL="1698132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9pPr>
    </p:titleStyle>
    <p:bodyStyle>
      <a:lvl1pPr marL="317500" indent="-3175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685800" indent="-261938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060450" indent="-211138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MS PGothic" pitchFamily="34" charset="-128"/>
        </a:defRPr>
      </a:lvl3pPr>
      <a:lvl4pPr marL="1484313" indent="-211138" algn="l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  <a:ea typeface="MS PGothic" pitchFamily="34" charset="-128"/>
        </a:defRPr>
      </a:lvl4pPr>
      <a:lvl5pPr marL="1909763" indent="-211138" algn="l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ea typeface="MS PGothic" pitchFamily="34" charset="-128"/>
        </a:defRPr>
      </a:lvl5pPr>
      <a:lvl6pPr marL="2334932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759465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183998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608531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533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9066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599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8132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2665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7198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1731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6264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 userDrawn="1"/>
        </p:nvSpPr>
        <p:spPr bwMode="auto">
          <a:xfrm>
            <a:off x="0" y="4953000"/>
            <a:ext cx="38404800" cy="27965400"/>
          </a:xfrm>
          <a:prstGeom prst="rect">
            <a:avLst/>
          </a:prstGeom>
          <a:solidFill>
            <a:srgbClr val="AABA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99" name="Rectangle 3"/>
          <p:cNvSpPr>
            <a:spLocks noChangeArrowheads="1"/>
          </p:cNvSpPr>
          <p:nvPr userDrawn="1"/>
        </p:nvSpPr>
        <p:spPr bwMode="auto">
          <a:xfrm>
            <a:off x="0" y="0"/>
            <a:ext cx="38404800" cy="4772025"/>
          </a:xfrm>
          <a:prstGeom prst="rect">
            <a:avLst/>
          </a:prstGeom>
          <a:solidFill>
            <a:srgbClr val="D7D7D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0" name="Rectangle 4"/>
          <p:cNvSpPr>
            <a:spLocks noChangeArrowheads="1"/>
          </p:cNvSpPr>
          <p:nvPr userDrawn="1"/>
        </p:nvSpPr>
        <p:spPr bwMode="auto">
          <a:xfrm>
            <a:off x="0" y="4800600"/>
            <a:ext cx="38404800" cy="130175"/>
          </a:xfrm>
          <a:prstGeom prst="rect">
            <a:avLst/>
          </a:prstGeom>
          <a:solidFill>
            <a:srgbClr val="66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1" name="Rectangle 5"/>
          <p:cNvSpPr>
            <a:spLocks noChangeArrowheads="1"/>
          </p:cNvSpPr>
          <p:nvPr userDrawn="1"/>
        </p:nvSpPr>
        <p:spPr bwMode="auto">
          <a:xfrm>
            <a:off x="600075" y="5638800"/>
            <a:ext cx="8734425" cy="26549350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2" name="Rectangle 6"/>
          <p:cNvSpPr>
            <a:spLocks noChangeArrowheads="1"/>
          </p:cNvSpPr>
          <p:nvPr userDrawn="1"/>
        </p:nvSpPr>
        <p:spPr bwMode="auto">
          <a:xfrm>
            <a:off x="10048875" y="5638800"/>
            <a:ext cx="8734425" cy="26549350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3" name="Rectangle 7"/>
          <p:cNvSpPr>
            <a:spLocks noChangeArrowheads="1"/>
          </p:cNvSpPr>
          <p:nvPr userDrawn="1"/>
        </p:nvSpPr>
        <p:spPr bwMode="auto">
          <a:xfrm>
            <a:off x="19488150" y="5638800"/>
            <a:ext cx="18157825" cy="26549350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4" name="Text Box 9"/>
          <p:cNvSpPr txBox="1">
            <a:spLocks noChangeArrowheads="1"/>
          </p:cNvSpPr>
          <p:nvPr userDrawn="1"/>
        </p:nvSpPr>
        <p:spPr bwMode="auto">
          <a:xfrm>
            <a:off x="533400" y="32445325"/>
            <a:ext cx="2200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smtClean="0">
                <a:solidFill>
                  <a:schemeClr val="bg2"/>
                </a:solidFill>
                <a:latin typeface="Arial" charset="0"/>
              </a:rPr>
              <a:t>POSTER TEMPLATE BY:</a:t>
            </a:r>
          </a:p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900" b="1" smtClean="0">
                <a:solidFill>
                  <a:schemeClr val="bg2"/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4105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841375" y="1273175"/>
            <a:ext cx="36682363" cy="220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6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08125" y="7254875"/>
            <a:ext cx="7259638" cy="2480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5pPr>
      <a:lvl6pPr marL="424533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6pPr>
      <a:lvl7pPr marL="849066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7pPr>
      <a:lvl8pPr marL="1273599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8pPr>
      <a:lvl9pPr marL="1698132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9pPr>
    </p:titleStyle>
    <p:bodyStyle>
      <a:lvl1pPr marL="317500" indent="-3175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685800" indent="-261938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060450" indent="-211138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MS PGothic" pitchFamily="34" charset="-128"/>
        </a:defRPr>
      </a:lvl3pPr>
      <a:lvl4pPr marL="1484313" indent="-211138" algn="l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  <a:ea typeface="MS PGothic" pitchFamily="34" charset="-128"/>
        </a:defRPr>
      </a:lvl4pPr>
      <a:lvl5pPr marL="1909763" indent="-211138" algn="l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ea typeface="MS PGothic" pitchFamily="34" charset="-128"/>
        </a:defRPr>
      </a:lvl5pPr>
      <a:lvl6pPr marL="2334932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759465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183998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608531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533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9066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599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8132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2665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7198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1731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6264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 userDrawn="1"/>
        </p:nvSpPr>
        <p:spPr bwMode="auto">
          <a:xfrm>
            <a:off x="0" y="4953000"/>
            <a:ext cx="38404800" cy="27965400"/>
          </a:xfrm>
          <a:prstGeom prst="rect">
            <a:avLst/>
          </a:prstGeom>
          <a:solidFill>
            <a:srgbClr val="AABA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3" name="Rectangle 3"/>
          <p:cNvSpPr>
            <a:spLocks noChangeArrowheads="1"/>
          </p:cNvSpPr>
          <p:nvPr userDrawn="1"/>
        </p:nvSpPr>
        <p:spPr bwMode="auto">
          <a:xfrm>
            <a:off x="0" y="0"/>
            <a:ext cx="38404800" cy="4772025"/>
          </a:xfrm>
          <a:prstGeom prst="rect">
            <a:avLst/>
          </a:prstGeom>
          <a:solidFill>
            <a:srgbClr val="D7D7D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4" name="Rectangle 5"/>
          <p:cNvSpPr>
            <a:spLocks noChangeArrowheads="1"/>
          </p:cNvSpPr>
          <p:nvPr userDrawn="1"/>
        </p:nvSpPr>
        <p:spPr bwMode="auto">
          <a:xfrm>
            <a:off x="688975" y="5638800"/>
            <a:ext cx="37049075" cy="26549350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5" name="Rectangle 4"/>
          <p:cNvSpPr>
            <a:spLocks noChangeArrowheads="1"/>
          </p:cNvSpPr>
          <p:nvPr userDrawn="1"/>
        </p:nvSpPr>
        <p:spPr bwMode="auto">
          <a:xfrm>
            <a:off x="0" y="4800600"/>
            <a:ext cx="38404800" cy="130175"/>
          </a:xfrm>
          <a:prstGeom prst="rect">
            <a:avLst/>
          </a:prstGeom>
          <a:solidFill>
            <a:srgbClr val="66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907" tIns="42453" rIns="84907" bIns="42453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6" name="Text Box 9"/>
          <p:cNvSpPr txBox="1">
            <a:spLocks noChangeArrowheads="1"/>
          </p:cNvSpPr>
          <p:nvPr userDrawn="1"/>
        </p:nvSpPr>
        <p:spPr bwMode="auto">
          <a:xfrm>
            <a:off x="533400" y="32273875"/>
            <a:ext cx="160861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smtClean="0">
                <a:solidFill>
                  <a:schemeClr val="bg2"/>
                </a:solidFill>
                <a:latin typeface="Arial" charset="0"/>
              </a:rPr>
              <a:t>POSTER TEMPLATES BY:</a:t>
            </a:r>
          </a:p>
          <a:p>
            <a:pPr algn="ctr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b="1" i="1" smtClean="0">
                <a:solidFill>
                  <a:schemeClr val="bg2"/>
                </a:solidFill>
                <a:latin typeface="Arial" charset="0"/>
              </a:rPr>
              <a:t>The Spirit Makes the Master</a:t>
            </a:r>
          </a:p>
        </p:txBody>
      </p:sp>
      <p:sp>
        <p:nvSpPr>
          <p:cNvPr id="51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841375" y="1273175"/>
            <a:ext cx="36682363" cy="220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08125" y="6289675"/>
            <a:ext cx="35352038" cy="2505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  <a:ea typeface="MS PGothic" pitchFamily="34" charset="-128"/>
        </a:defRPr>
      </a:lvl5pPr>
      <a:lvl6pPr marL="424533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6pPr>
      <a:lvl7pPr marL="849066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7pPr>
      <a:lvl8pPr marL="1273599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8pPr>
      <a:lvl9pPr marL="1698132" algn="l" rtl="0" fontAlgn="base">
        <a:spcBef>
          <a:spcPct val="0"/>
        </a:spcBef>
        <a:spcAft>
          <a:spcPct val="0"/>
        </a:spcAft>
        <a:defRPr sz="8000">
          <a:solidFill>
            <a:schemeClr val="tx2"/>
          </a:solidFill>
          <a:latin typeface="Arial Black" pitchFamily="34" charset="0"/>
        </a:defRPr>
      </a:lvl9pPr>
    </p:titleStyle>
    <p:bodyStyle>
      <a:lvl1pPr marL="317500" indent="-3175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685800" indent="-261938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060450" indent="-211138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MS PGothic" pitchFamily="34" charset="-128"/>
        </a:defRPr>
      </a:lvl3pPr>
      <a:lvl4pPr marL="1484313" indent="-211138" algn="l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  <a:ea typeface="MS PGothic" pitchFamily="34" charset="-128"/>
        </a:defRPr>
      </a:lvl4pPr>
      <a:lvl5pPr marL="1909763" indent="-211138" algn="l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ea typeface="MS PGothic" pitchFamily="34" charset="-128"/>
        </a:defRPr>
      </a:lvl5pPr>
      <a:lvl6pPr marL="2334932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759465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183998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608531" indent="-212267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533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9066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599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8132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2665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7198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1731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6264" algn="l" defTabSz="8490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CC00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8" descr="http://www.medtech.edu/images/IT-Expert-Coordinato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13"/>
          <a:stretch>
            <a:fillRect/>
          </a:stretch>
        </p:blipFill>
        <p:spPr bwMode="auto">
          <a:xfrm>
            <a:off x="13058775" y="4927600"/>
            <a:ext cx="11685588" cy="719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Box 23"/>
          <p:cNvSpPr txBox="1">
            <a:spLocks noChangeArrowheads="1"/>
          </p:cNvSpPr>
          <p:nvPr/>
        </p:nvSpPr>
        <p:spPr bwMode="auto">
          <a:xfrm>
            <a:off x="0" y="500446"/>
            <a:ext cx="38404800" cy="4234123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9813" tIns="84907" rIns="169813" bIns="84907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9600" dirty="0">
                <a:solidFill>
                  <a:schemeClr val="bg1"/>
                </a:solidFill>
                <a:latin typeface="Impact" panose="020B0806030902050204" pitchFamily="34" charset="0"/>
              </a:rPr>
              <a:t>The </a:t>
            </a:r>
            <a:r>
              <a:rPr lang="en-US" altLang="en-US" sz="9600" dirty="0" smtClean="0">
                <a:solidFill>
                  <a:schemeClr val="bg1"/>
                </a:solidFill>
                <a:latin typeface="Impact" panose="020B0806030902050204" pitchFamily="34" charset="0"/>
              </a:rPr>
              <a:t>Title of Your Fantastic Research </a:t>
            </a:r>
            <a:endParaRPr lang="en-US" altLang="en-US" sz="96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pPr algn="ctr" eaLnBrk="1" hangingPunct="1"/>
            <a:r>
              <a:rPr lang="en-US" altLang="en-US" sz="4400" b="1" dirty="0" smtClean="0">
                <a:solidFill>
                  <a:schemeClr val="bg1"/>
                </a:solidFill>
                <a:latin typeface="Garamond" pitchFamily="18" charset="0"/>
              </a:rPr>
              <a:t>First Author and Credentials,  </a:t>
            </a:r>
            <a:endParaRPr lang="en-US" altLang="en-US" sz="4400" b="1" dirty="0">
              <a:solidFill>
                <a:schemeClr val="bg1"/>
              </a:solidFill>
              <a:latin typeface="Garamond" pitchFamily="18" charset="0"/>
            </a:endParaRPr>
          </a:p>
          <a:p>
            <a:pPr algn="ctr" eaLnBrk="1" hangingPunct="1"/>
            <a:r>
              <a:rPr lang="en-US" altLang="en-US" sz="4400" b="1" dirty="0" smtClean="0">
                <a:solidFill>
                  <a:schemeClr val="bg1"/>
                </a:solidFill>
                <a:latin typeface="Garamond" pitchFamily="18" charset="0"/>
              </a:rPr>
              <a:t>&amp; Second Author and Credentials </a:t>
            </a:r>
            <a:endParaRPr lang="en-US" altLang="en-US" sz="4400" b="1" dirty="0">
              <a:solidFill>
                <a:schemeClr val="bg1"/>
              </a:solidFill>
              <a:latin typeface="Garamond" pitchFamily="18" charset="0"/>
            </a:endParaRPr>
          </a:p>
          <a:p>
            <a:pPr algn="ctr" eaLnBrk="1" hangingPunct="1"/>
            <a:r>
              <a:rPr lang="en-US" altLang="en-US" sz="4400" b="1" dirty="0" smtClean="0">
                <a:solidFill>
                  <a:schemeClr val="bg1"/>
                </a:solidFill>
                <a:latin typeface="Garamond" pitchFamily="18" charset="0"/>
              </a:rPr>
              <a:t>College of Health &amp; Human Services in the Department </a:t>
            </a:r>
            <a:r>
              <a:rPr lang="en-US" altLang="en-US" sz="4400" b="1" dirty="0">
                <a:solidFill>
                  <a:schemeClr val="bg1"/>
                </a:solidFill>
                <a:latin typeface="Garamond" pitchFamily="18" charset="0"/>
              </a:rPr>
              <a:t>of Communication Sciences &amp; </a:t>
            </a:r>
            <a:r>
              <a:rPr lang="en-US" altLang="en-US" sz="4400" b="1" dirty="0" smtClean="0">
                <a:solidFill>
                  <a:schemeClr val="bg1"/>
                </a:solidFill>
                <a:latin typeface="Garamond" pitchFamily="18" charset="0"/>
              </a:rPr>
              <a:t>Disorders</a:t>
            </a:r>
          </a:p>
          <a:p>
            <a:pPr algn="ctr" eaLnBrk="1" hangingPunct="1"/>
            <a:endParaRPr lang="en-US" altLang="en-US" sz="3600" dirty="0">
              <a:solidFill>
                <a:schemeClr val="bg1"/>
              </a:solidFill>
              <a:latin typeface="Garamond" pitchFamily="18" charset="0"/>
            </a:endParaRPr>
          </a:p>
        </p:txBody>
      </p:sp>
      <p:sp>
        <p:nvSpPr>
          <p:cNvPr id="6149" name="Text Box 34"/>
          <p:cNvSpPr txBox="1">
            <a:spLocks noChangeArrowheads="1"/>
          </p:cNvSpPr>
          <p:nvPr/>
        </p:nvSpPr>
        <p:spPr bwMode="auto">
          <a:xfrm>
            <a:off x="25607963" y="4941888"/>
            <a:ext cx="11841162" cy="74771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300" b="1">
                <a:solidFill>
                  <a:schemeClr val="bg1"/>
                </a:solidFill>
                <a:latin typeface="Garamond" pitchFamily="18" charset="0"/>
              </a:rPr>
              <a:t>Results</a:t>
            </a:r>
          </a:p>
        </p:txBody>
      </p:sp>
      <p:sp>
        <p:nvSpPr>
          <p:cNvPr id="6150" name="Text Box 39"/>
          <p:cNvSpPr txBox="1">
            <a:spLocks noChangeArrowheads="1"/>
          </p:cNvSpPr>
          <p:nvPr/>
        </p:nvSpPr>
        <p:spPr bwMode="auto">
          <a:xfrm>
            <a:off x="25534938" y="13574713"/>
            <a:ext cx="11749087" cy="74136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300" b="1">
                <a:solidFill>
                  <a:schemeClr val="bg1"/>
                </a:solidFill>
                <a:latin typeface="Garamond" pitchFamily="18" charset="0"/>
              </a:rPr>
              <a:t>Future Implications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868363" y="4891088"/>
            <a:ext cx="10972800" cy="74136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300" b="1">
                <a:solidFill>
                  <a:schemeClr val="bg1"/>
                </a:solidFill>
                <a:latin typeface="Garamond" pitchFamily="18" charset="0"/>
              </a:rPr>
              <a:t>Background</a:t>
            </a:r>
          </a:p>
        </p:txBody>
      </p:sp>
      <p:sp>
        <p:nvSpPr>
          <p:cNvPr id="6152" name="Text Box 109"/>
          <p:cNvSpPr txBox="1">
            <a:spLocks noChangeArrowheads="1"/>
          </p:cNvSpPr>
          <p:nvPr/>
        </p:nvSpPr>
        <p:spPr bwMode="auto">
          <a:xfrm>
            <a:off x="25534938" y="25936575"/>
            <a:ext cx="11749087" cy="7667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300" b="1">
                <a:solidFill>
                  <a:schemeClr val="bg1"/>
                </a:solidFill>
                <a:latin typeface="Garamond" pitchFamily="18" charset="0"/>
              </a:rPr>
              <a:t>Acknowledgements</a:t>
            </a:r>
          </a:p>
        </p:txBody>
      </p:sp>
      <p:sp>
        <p:nvSpPr>
          <p:cNvPr id="6153" name="Text Box 27"/>
          <p:cNvSpPr txBox="1">
            <a:spLocks noChangeArrowheads="1"/>
          </p:cNvSpPr>
          <p:nvPr/>
        </p:nvSpPr>
        <p:spPr bwMode="auto">
          <a:xfrm>
            <a:off x="13085763" y="19327813"/>
            <a:ext cx="11687175" cy="74771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300" b="1">
                <a:solidFill>
                  <a:schemeClr val="bg1"/>
                </a:solidFill>
                <a:latin typeface="Garamond" pitchFamily="18" charset="0"/>
              </a:rPr>
              <a:t>Strengths &amp; Challenges </a:t>
            </a:r>
          </a:p>
        </p:txBody>
      </p:sp>
      <p:sp>
        <p:nvSpPr>
          <p:cNvPr id="6154" name="Text Box 120"/>
          <p:cNvSpPr txBox="1">
            <a:spLocks noChangeArrowheads="1"/>
          </p:cNvSpPr>
          <p:nvPr/>
        </p:nvSpPr>
        <p:spPr bwMode="auto">
          <a:xfrm>
            <a:off x="881063" y="17160875"/>
            <a:ext cx="10990262" cy="7731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500" b="1">
                <a:solidFill>
                  <a:schemeClr val="bg1"/>
                </a:solidFill>
                <a:latin typeface="Garamond" pitchFamily="18" charset="0"/>
              </a:rPr>
              <a:t>Implementation</a:t>
            </a:r>
          </a:p>
        </p:txBody>
      </p:sp>
      <p:sp>
        <p:nvSpPr>
          <p:cNvPr id="6155" name="Rectangle 259"/>
          <p:cNvSpPr>
            <a:spLocks noChangeArrowheads="1"/>
          </p:cNvSpPr>
          <p:nvPr/>
        </p:nvSpPr>
        <p:spPr bwMode="auto">
          <a:xfrm>
            <a:off x="803275" y="7042150"/>
            <a:ext cx="84312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/>
              <a:t> </a:t>
            </a:r>
          </a:p>
        </p:txBody>
      </p:sp>
      <p:sp>
        <p:nvSpPr>
          <p:cNvPr id="6156" name="Rectangle 515"/>
          <p:cNvSpPr>
            <a:spLocks noChangeArrowheads="1"/>
          </p:cNvSpPr>
          <p:nvPr/>
        </p:nvSpPr>
        <p:spPr bwMode="auto">
          <a:xfrm>
            <a:off x="25555575" y="14346238"/>
            <a:ext cx="11893550" cy="762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07" tIns="42453" rIns="84907" bIns="42453">
            <a:spAutoFit/>
          </a:bodyPr>
          <a:lstStyle>
            <a:lvl1pPr marL="571500" indent="-5715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marL="0" indent="0" eaLnBrk="1" hangingPunct="1"/>
            <a:r>
              <a:rPr lang="en-US" altLang="en-US" sz="4400" dirty="0" smtClean="0">
                <a:latin typeface="Garamond" pitchFamily="18" charset="0"/>
              </a:rPr>
              <a:t>Text Here</a:t>
            </a:r>
            <a:endParaRPr lang="en-US" altLang="en-US" sz="4400" dirty="0">
              <a:latin typeface="Garamond" pitchFamily="18" charset="0"/>
            </a:endParaRPr>
          </a:p>
        </p:txBody>
      </p:sp>
      <p:sp>
        <p:nvSpPr>
          <p:cNvPr id="6158" name="Text Box 767"/>
          <p:cNvSpPr txBox="1">
            <a:spLocks noChangeArrowheads="1"/>
          </p:cNvSpPr>
          <p:nvPr/>
        </p:nvSpPr>
        <p:spPr bwMode="auto">
          <a:xfrm>
            <a:off x="13085763" y="25936575"/>
            <a:ext cx="11749087" cy="74612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300" b="1">
                <a:solidFill>
                  <a:schemeClr val="bg1"/>
                </a:solidFill>
                <a:latin typeface="Garamond" pitchFamily="18" charset="0"/>
              </a:rPr>
              <a:t>Contact Information</a:t>
            </a:r>
          </a:p>
        </p:txBody>
      </p:sp>
      <p:sp>
        <p:nvSpPr>
          <p:cNvPr id="6159" name="Text Box 771"/>
          <p:cNvSpPr txBox="1">
            <a:spLocks noChangeArrowheads="1"/>
          </p:cNvSpPr>
          <p:nvPr/>
        </p:nvSpPr>
        <p:spPr bwMode="auto">
          <a:xfrm>
            <a:off x="2433638" y="26990675"/>
            <a:ext cx="196691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963" tIns="33963" rIns="33963" bIns="33963"/>
          <a:lstStyle>
            <a:lvl1pPr defTabSz="407352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defTabSz="407352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defTabSz="407352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defTabSz="407352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defTabSz="407352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defTabSz="4073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defTabSz="4073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defTabSz="4073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defTabSz="4073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3300" b="1"/>
          </a:p>
        </p:txBody>
      </p:sp>
      <p:sp>
        <p:nvSpPr>
          <p:cNvPr id="6160" name="TextBox 44"/>
          <p:cNvSpPr txBox="1">
            <a:spLocks noChangeArrowheads="1"/>
          </p:cNvSpPr>
          <p:nvPr/>
        </p:nvSpPr>
        <p:spPr bwMode="auto">
          <a:xfrm>
            <a:off x="13701713" y="26565225"/>
            <a:ext cx="10223500" cy="4665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9813" tIns="84907" rIns="169813" bIns="84907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b="1" dirty="0" smtClean="0">
                <a:latin typeface="Garamond" pitchFamily="18" charset="0"/>
              </a:rPr>
              <a:t>Name Here</a:t>
            </a:r>
            <a:endParaRPr lang="en-US" altLang="en-US" sz="800" b="1" dirty="0">
              <a:latin typeface="Garamond" pitchFamily="18" charset="0"/>
            </a:endParaRPr>
          </a:p>
          <a:p>
            <a:pPr algn="ctr" eaLnBrk="1" hangingPunct="1"/>
            <a:r>
              <a:rPr lang="en-US" altLang="en-US" sz="4000" b="1" dirty="0" smtClean="0">
                <a:latin typeface="Garamond" pitchFamily="18" charset="0"/>
              </a:rPr>
              <a:t>Your.email@wku.edu</a:t>
            </a:r>
            <a:endParaRPr lang="en-US" altLang="en-US" sz="4000" b="1" dirty="0">
              <a:latin typeface="Garamond" pitchFamily="18" charset="0"/>
            </a:endParaRPr>
          </a:p>
          <a:p>
            <a:pPr algn="ctr" eaLnBrk="1" hangingPunct="1"/>
            <a:r>
              <a:rPr lang="en-US" altLang="en-US" sz="3600" b="1" dirty="0" smtClean="0">
                <a:latin typeface="Garamond" pitchFamily="18" charset="0"/>
              </a:rPr>
              <a:t>270-123-4567</a:t>
            </a:r>
            <a:endParaRPr lang="en-US" altLang="en-US" sz="800" b="1" dirty="0">
              <a:latin typeface="Garamond" pitchFamily="18" charset="0"/>
            </a:endParaRPr>
          </a:p>
          <a:p>
            <a:pPr algn="ctr" eaLnBrk="1" hangingPunct="1"/>
            <a:r>
              <a:rPr lang="en-US" altLang="en-US" sz="3600" b="1" dirty="0">
                <a:solidFill>
                  <a:srgbClr val="C00000"/>
                </a:solidFill>
                <a:latin typeface="Garamond" pitchFamily="18" charset="0"/>
              </a:rPr>
              <a:t>Western Kentucky University </a:t>
            </a:r>
          </a:p>
          <a:p>
            <a:pPr algn="ctr" eaLnBrk="1" hangingPunct="1"/>
            <a:r>
              <a:rPr lang="en-US" altLang="en-US" sz="3600" b="1" dirty="0">
                <a:latin typeface="Garamond" pitchFamily="18" charset="0"/>
              </a:rPr>
              <a:t>College of Health and Human Services </a:t>
            </a:r>
          </a:p>
          <a:p>
            <a:pPr algn="ctr" eaLnBrk="1" hangingPunct="1"/>
            <a:r>
              <a:rPr lang="en-US" altLang="en-US" sz="3600" b="1" dirty="0">
                <a:latin typeface="Garamond" pitchFamily="18" charset="0"/>
              </a:rPr>
              <a:t>1906 College Heights Blvd. </a:t>
            </a:r>
            <a:r>
              <a:rPr lang="en-US" altLang="en-US" sz="3600" b="1" dirty="0" smtClean="0">
                <a:latin typeface="Garamond" pitchFamily="18" charset="0"/>
              </a:rPr>
              <a:t>#####</a:t>
            </a:r>
            <a:endParaRPr lang="en-US" altLang="en-US" sz="3600" b="1" dirty="0">
              <a:latin typeface="Garamond" pitchFamily="18" charset="0"/>
            </a:endParaRPr>
          </a:p>
          <a:p>
            <a:pPr algn="ctr" eaLnBrk="1" hangingPunct="1"/>
            <a:r>
              <a:rPr lang="en-US" altLang="en-US" sz="3600" b="1" dirty="0">
                <a:latin typeface="Garamond" pitchFamily="18" charset="0"/>
              </a:rPr>
              <a:t>Bowling Green, Kentucky </a:t>
            </a:r>
            <a:r>
              <a:rPr lang="en-US" altLang="en-US" sz="3600" b="1" dirty="0" smtClean="0">
                <a:latin typeface="Garamond" pitchFamily="18" charset="0"/>
              </a:rPr>
              <a:t>42101-###</a:t>
            </a:r>
            <a:endParaRPr lang="en-US" altLang="en-US" sz="3600" b="1" dirty="0">
              <a:latin typeface="Garamond" pitchFamily="18" charset="0"/>
            </a:endParaRPr>
          </a:p>
          <a:p>
            <a:pPr algn="ctr" eaLnBrk="1" hangingPunct="1"/>
            <a:r>
              <a:rPr lang="en-US" altLang="en-US" sz="3600" b="1" dirty="0">
                <a:solidFill>
                  <a:srgbClr val="C00000"/>
                </a:solidFill>
                <a:latin typeface="Garamond" pitchFamily="18" charset="0"/>
              </a:rPr>
              <a:t>http://</a:t>
            </a:r>
            <a:r>
              <a:rPr lang="en-US" altLang="en-US" sz="3600" b="1" dirty="0" smtClean="0">
                <a:solidFill>
                  <a:srgbClr val="C00000"/>
                </a:solidFill>
                <a:latin typeface="Garamond" pitchFamily="18" charset="0"/>
              </a:rPr>
              <a:t>www.wku.edu/yourdeptlink</a:t>
            </a:r>
            <a:endParaRPr lang="en-US" altLang="en-US" sz="3600" b="1" dirty="0">
              <a:solidFill>
                <a:srgbClr val="C00000"/>
              </a:solidFill>
              <a:latin typeface="Garamond" pitchFamily="18" charset="0"/>
            </a:endParaRPr>
          </a:p>
        </p:txBody>
      </p:sp>
      <p:pic>
        <p:nvPicPr>
          <p:cNvPr id="6161" name="Picture 13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938" y="776288"/>
            <a:ext cx="4318000" cy="3597275"/>
          </a:xfrm>
          <a:prstGeom prst="rect">
            <a:avLst/>
          </a:prstGeom>
          <a:noFill/>
          <a:ln w="38100" cmpd="thickThin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62" name="TextBox 28"/>
          <p:cNvSpPr txBox="1">
            <a:spLocks noChangeArrowheads="1"/>
          </p:cNvSpPr>
          <p:nvPr/>
        </p:nvSpPr>
        <p:spPr bwMode="auto">
          <a:xfrm>
            <a:off x="874713" y="5721350"/>
            <a:ext cx="1087596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400" dirty="0" smtClean="0">
                <a:latin typeface="Garamond" pitchFamily="18" charset="0"/>
              </a:rPr>
              <a:t>Text Here</a:t>
            </a:r>
            <a:endParaRPr lang="en-US" altLang="en-US" sz="4400" dirty="0">
              <a:latin typeface="Garamond" pitchFamily="18" charset="0"/>
            </a:endParaRPr>
          </a:p>
        </p:txBody>
      </p:sp>
      <p:sp>
        <p:nvSpPr>
          <p:cNvPr id="6163" name="TextBox 30"/>
          <p:cNvSpPr txBox="1">
            <a:spLocks noChangeArrowheads="1"/>
          </p:cNvSpPr>
          <p:nvPr/>
        </p:nvSpPr>
        <p:spPr bwMode="auto">
          <a:xfrm>
            <a:off x="21031200" y="32918400"/>
            <a:ext cx="184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64" name="Rectangle 32"/>
          <p:cNvSpPr>
            <a:spLocks noChangeArrowheads="1"/>
          </p:cNvSpPr>
          <p:nvPr/>
        </p:nvSpPr>
        <p:spPr bwMode="auto">
          <a:xfrm>
            <a:off x="0" y="0"/>
            <a:ext cx="384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6165" name="Rectangle 33"/>
          <p:cNvSpPr>
            <a:spLocks noChangeArrowheads="1"/>
          </p:cNvSpPr>
          <p:nvPr/>
        </p:nvSpPr>
        <p:spPr bwMode="auto">
          <a:xfrm>
            <a:off x="0" y="0"/>
            <a:ext cx="384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6166" name="Rectangle 45"/>
          <p:cNvSpPr>
            <a:spLocks noChangeArrowheads="1"/>
          </p:cNvSpPr>
          <p:nvPr/>
        </p:nvSpPr>
        <p:spPr bwMode="auto">
          <a:xfrm>
            <a:off x="26844625" y="7440613"/>
            <a:ext cx="92741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2950" indent="-7429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</p:txBody>
      </p:sp>
      <p:pic>
        <p:nvPicPr>
          <p:cNvPr id="6167" name="Picture 13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81850" y="800100"/>
            <a:ext cx="4318000" cy="3597275"/>
          </a:xfrm>
          <a:prstGeom prst="rect">
            <a:avLst/>
          </a:prstGeom>
          <a:noFill/>
          <a:ln w="38100" cmpd="thickThin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68" name="Rectangle 45"/>
          <p:cNvSpPr>
            <a:spLocks noChangeArrowheads="1"/>
          </p:cNvSpPr>
          <p:nvPr/>
        </p:nvSpPr>
        <p:spPr bwMode="auto">
          <a:xfrm>
            <a:off x="0" y="31378525"/>
            <a:ext cx="38404800" cy="1539875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defTabSz="4389438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defTabSz="4389438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defTabSz="4389438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defTabSz="4389438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defTabSz="4389438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2900"/>
          </a:p>
        </p:txBody>
      </p:sp>
      <p:pic>
        <p:nvPicPr>
          <p:cNvPr id="6169" name="Picture 47" descr="wkucuplong_gb.jpg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1348363"/>
            <a:ext cx="3687763" cy="143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70" name="TextBox 49"/>
          <p:cNvSpPr txBox="1">
            <a:spLocks noChangeArrowheads="1"/>
          </p:cNvSpPr>
          <p:nvPr/>
        </p:nvSpPr>
        <p:spPr bwMode="auto">
          <a:xfrm>
            <a:off x="7513638" y="31486475"/>
            <a:ext cx="267303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8000">
                <a:solidFill>
                  <a:schemeClr val="bg1"/>
                </a:solidFill>
                <a:latin typeface="Vladimir Script" pitchFamily="66" charset="0"/>
              </a:rPr>
              <a:t>A Leading American University with International Reach</a:t>
            </a:r>
          </a:p>
        </p:txBody>
      </p:sp>
      <p:sp>
        <p:nvSpPr>
          <p:cNvPr id="6171" name="Text Box 109"/>
          <p:cNvSpPr txBox="1">
            <a:spLocks noChangeArrowheads="1"/>
          </p:cNvSpPr>
          <p:nvPr/>
        </p:nvSpPr>
        <p:spPr bwMode="auto">
          <a:xfrm>
            <a:off x="25534938" y="19291300"/>
            <a:ext cx="11749087" cy="7683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94" tIns="42444" rIns="84894" bIns="42444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300" b="1">
                <a:solidFill>
                  <a:schemeClr val="bg1"/>
                </a:solidFill>
                <a:latin typeface="Garamond" pitchFamily="18" charset="0"/>
              </a:rPr>
              <a:t>Selected References</a:t>
            </a:r>
          </a:p>
        </p:txBody>
      </p:sp>
      <p:sp>
        <p:nvSpPr>
          <p:cNvPr id="6172" name="TextBox 57"/>
          <p:cNvSpPr txBox="1">
            <a:spLocks noChangeArrowheads="1"/>
          </p:cNvSpPr>
          <p:nvPr/>
        </p:nvSpPr>
        <p:spPr bwMode="auto">
          <a:xfrm>
            <a:off x="25534938" y="20075525"/>
            <a:ext cx="1174432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457200" defTabSz="4572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defTabSz="4572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defTabSz="4572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defTabSz="4572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defTabSz="4572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dirty="0" smtClean="0">
                <a:latin typeface="Garamond" pitchFamily="18" charset="0"/>
              </a:rPr>
              <a:t>References Here</a:t>
            </a:r>
            <a:endParaRPr lang="en-US" altLang="en-US" sz="3200" dirty="0">
              <a:latin typeface="Garamond" pitchFamily="18" charset="0"/>
            </a:endParaRPr>
          </a:p>
          <a:p>
            <a:pPr eaLnBrk="1" hangingPunct="1"/>
            <a:endParaRPr lang="en-US" altLang="en-US" dirty="0">
              <a:latin typeface="Garamond" pitchFamily="18" charset="0"/>
            </a:endParaRPr>
          </a:p>
        </p:txBody>
      </p:sp>
      <p:sp>
        <p:nvSpPr>
          <p:cNvPr id="6173" name="Rectangle 51"/>
          <p:cNvSpPr>
            <a:spLocks noChangeArrowheads="1"/>
          </p:cNvSpPr>
          <p:nvPr/>
        </p:nvSpPr>
        <p:spPr bwMode="auto">
          <a:xfrm>
            <a:off x="881063" y="23021925"/>
            <a:ext cx="109664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4000">
              <a:latin typeface="Garamond" pitchFamily="18" charset="0"/>
            </a:endParaRPr>
          </a:p>
        </p:txBody>
      </p:sp>
      <p:sp>
        <p:nvSpPr>
          <p:cNvPr id="6174" name="TextBox 36"/>
          <p:cNvSpPr txBox="1">
            <a:spLocks noChangeArrowheads="1"/>
          </p:cNvSpPr>
          <p:nvPr/>
        </p:nvSpPr>
        <p:spPr bwMode="auto">
          <a:xfrm>
            <a:off x="25587325" y="5857875"/>
            <a:ext cx="11861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400" dirty="0" smtClean="0">
                <a:latin typeface="Garamond" pitchFamily="18" charset="0"/>
              </a:rPr>
              <a:t>Text Here</a:t>
            </a:r>
            <a:endParaRPr lang="en-US" altLang="en-US" sz="4400" dirty="0">
              <a:latin typeface="Garamond" pitchFamily="18" charset="0"/>
            </a:endParaRPr>
          </a:p>
        </p:txBody>
      </p:sp>
      <p:sp>
        <p:nvSpPr>
          <p:cNvPr id="6175" name="TextBox 41"/>
          <p:cNvSpPr txBox="1">
            <a:spLocks noChangeArrowheads="1"/>
          </p:cNvSpPr>
          <p:nvPr/>
        </p:nvSpPr>
        <p:spPr bwMode="auto">
          <a:xfrm flipH="1">
            <a:off x="13084175" y="20243800"/>
            <a:ext cx="116871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400" dirty="0" smtClean="0">
                <a:latin typeface="Garamond" pitchFamily="18" charset="0"/>
              </a:rPr>
              <a:t>Text Here</a:t>
            </a:r>
            <a:endParaRPr lang="en-US" altLang="en-US" sz="4400" dirty="0">
              <a:latin typeface="Garamond" pitchFamily="18" charset="0"/>
            </a:endParaRPr>
          </a:p>
        </p:txBody>
      </p:sp>
      <p:sp>
        <p:nvSpPr>
          <p:cNvPr id="6177" name="TextBox 41"/>
          <p:cNvSpPr txBox="1">
            <a:spLocks noChangeArrowheads="1"/>
          </p:cNvSpPr>
          <p:nvPr/>
        </p:nvSpPr>
        <p:spPr bwMode="auto">
          <a:xfrm flipH="1">
            <a:off x="881063" y="17933988"/>
            <a:ext cx="109474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4400" dirty="0" smtClean="0">
                <a:latin typeface="Garamond" pitchFamily="18" charset="0"/>
              </a:rPr>
              <a:t>Text Here</a:t>
            </a:r>
          </a:p>
        </p:txBody>
      </p:sp>
      <p:sp>
        <p:nvSpPr>
          <p:cNvPr id="6179" name="Rectangle 51"/>
          <p:cNvSpPr>
            <a:spLocks noChangeArrowheads="1"/>
          </p:cNvSpPr>
          <p:nvPr/>
        </p:nvSpPr>
        <p:spPr bwMode="auto">
          <a:xfrm>
            <a:off x="13084175" y="12163425"/>
            <a:ext cx="11687175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4400" dirty="0" smtClean="0">
                <a:latin typeface="Garamond" pitchFamily="18" charset="0"/>
              </a:rPr>
              <a:t>Continued Text..</a:t>
            </a:r>
          </a:p>
          <a:p>
            <a:pPr>
              <a:defRPr/>
            </a:pPr>
            <a:endParaRPr lang="en-US" sz="4400" dirty="0" smtClean="0">
              <a:latin typeface="Garamond" pitchFamily="18" charset="0"/>
            </a:endParaRPr>
          </a:p>
        </p:txBody>
      </p:sp>
      <p:sp>
        <p:nvSpPr>
          <p:cNvPr id="6178" name="TextBox 58"/>
          <p:cNvSpPr txBox="1">
            <a:spLocks noChangeArrowheads="1"/>
          </p:cNvSpPr>
          <p:nvPr/>
        </p:nvSpPr>
        <p:spPr bwMode="auto">
          <a:xfrm>
            <a:off x="25439961" y="26928763"/>
            <a:ext cx="11844064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r>
              <a:rPr lang="en-US" sz="3600" dirty="0" smtClean="0">
                <a:latin typeface="Garamond" panose="02020404030301010803" pitchFamily="18" charset="0"/>
              </a:rPr>
              <a:t>Western Kentucky University is an equal opportunity institution of higher education and upon request provides reasonable accommodation to individuals with disabilities. </a:t>
            </a:r>
            <a:r>
              <a:rPr lang="en-US" sz="3600" dirty="0" smtClean="0">
                <a:solidFill>
                  <a:srgbClr val="C00000"/>
                </a:solidFill>
                <a:latin typeface="Garamond" panose="02020404030301010803" pitchFamily="18" charset="0"/>
              </a:rPr>
              <a:t>www.wku.edu/eoo</a:t>
            </a:r>
            <a:r>
              <a:rPr lang="en-US" sz="3600" dirty="0" smtClean="0">
                <a:latin typeface="Garamond" panose="02020404030301010803" pitchFamily="18" charset="0"/>
              </a:rPr>
              <a:t>. © 2011 Western Kentucky University. Printing paid from state funds, KRS 57.375. </a:t>
            </a:r>
            <a:endParaRPr lang="en-US" sz="3600" dirty="0">
              <a:latin typeface="Garamond" panose="020204040303010108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7656" y="32380429"/>
            <a:ext cx="1960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A20000"/>
                </a:solidFill>
              </a:rPr>
              <a:t>jcs</a:t>
            </a:r>
            <a:endParaRPr lang="en-US" sz="2000" dirty="0">
              <a:solidFill>
                <a:srgbClr val="A2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7671</TotalTime>
  <Words>135</Words>
  <Application>Microsoft Office PowerPoint</Application>
  <PresentationFormat>Custom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</vt:i4>
      </vt:variant>
    </vt:vector>
  </HeadingPairs>
  <TitlesOfParts>
    <vt:vector size="13" baseType="lpstr">
      <vt:lpstr>MS PGothic</vt:lpstr>
      <vt:lpstr>Arial</vt:lpstr>
      <vt:lpstr>Arial Black</vt:lpstr>
      <vt:lpstr>Arial Narrow</vt:lpstr>
      <vt:lpstr>Garamond</vt:lpstr>
      <vt:lpstr>Impact</vt:lpstr>
      <vt:lpstr>Vladimir Script</vt:lpstr>
      <vt:lpstr>Custom Design</vt:lpstr>
      <vt:lpstr>1_Custom Design</vt:lpstr>
      <vt:lpstr>2_Custom Design</vt:lpstr>
      <vt:lpstr>3_Custom Design</vt:lpstr>
      <vt:lpstr>4_Custom Design</vt:lpstr>
      <vt:lpstr>PowerPoint Presentation</vt:lpstr>
    </vt:vector>
  </TitlesOfParts>
  <Company>www.posterpresentations.com</Company>
  <LinksUpToDate>false</LinksUpToDate>
  <SharedDoc>false</SharedDoc>
  <HyperlinkBase>http://www.posterpresentations.com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48x36 Poster Template</dc:title>
  <dc:creator>Smith, Janice</dc:creator>
  <dc:description>Call us if you need help with this poster template._x000d_
1-866-649-3004           _x000d_
 (c)PosterPresentations.com</dc:description>
  <cp:lastModifiedBy>Pitts, Sara</cp:lastModifiedBy>
  <cp:revision>223</cp:revision>
  <cp:lastPrinted>2013-10-28T18:46:05Z</cp:lastPrinted>
  <dcterms:created xsi:type="dcterms:W3CDTF">2011-09-28T14:26:02Z</dcterms:created>
  <dcterms:modified xsi:type="dcterms:W3CDTF">2016-01-15T20:04:25Z</dcterms:modified>
  <cp:category>Powerpoint poster templates</cp:category>
</cp:coreProperties>
</file>