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  <p:sldMasterId id="2147483652" r:id="rId4"/>
    <p:sldMasterId id="2147483653" r:id="rId5"/>
  </p:sldMasterIdLst>
  <p:notesMasterIdLst>
    <p:notesMasterId r:id="rId7"/>
  </p:notesMasterIdLst>
  <p:sldIdLst>
    <p:sldId id="256" r:id="rId6"/>
  </p:sldIdLst>
  <p:sldSz cx="32918400" cy="21945600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154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326035" indent="326035" algn="l" rtl="0" fontAlgn="base">
      <a:spcBef>
        <a:spcPct val="0"/>
      </a:spcBef>
      <a:spcAft>
        <a:spcPct val="0"/>
      </a:spcAft>
      <a:defRPr sz="2154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652070" indent="652070" algn="l" rtl="0" fontAlgn="base">
      <a:spcBef>
        <a:spcPct val="0"/>
      </a:spcBef>
      <a:spcAft>
        <a:spcPct val="0"/>
      </a:spcAft>
      <a:defRPr sz="2154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979326" indent="979326" algn="l" rtl="0" fontAlgn="base">
      <a:spcBef>
        <a:spcPct val="0"/>
      </a:spcBef>
      <a:spcAft>
        <a:spcPct val="0"/>
      </a:spcAft>
      <a:defRPr sz="2154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305362" indent="1305362" algn="l" rtl="0" fontAlgn="base">
      <a:spcBef>
        <a:spcPct val="0"/>
      </a:spcBef>
      <a:spcAft>
        <a:spcPct val="0"/>
      </a:spcAft>
      <a:defRPr sz="2154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1758391" algn="l" defTabSz="703356" rtl="0" eaLnBrk="1" latinLnBrk="0" hangingPunct="1">
      <a:defRPr sz="2154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110069" algn="l" defTabSz="703356" rtl="0" eaLnBrk="1" latinLnBrk="0" hangingPunct="1">
      <a:defRPr sz="2154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2461748" algn="l" defTabSz="703356" rtl="0" eaLnBrk="1" latinLnBrk="0" hangingPunct="1">
      <a:defRPr sz="2154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2813426" algn="l" defTabSz="703356" rtl="0" eaLnBrk="1" latinLnBrk="0" hangingPunct="1">
      <a:defRPr sz="2154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59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000"/>
    <a:srgbClr val="CC0000"/>
    <a:srgbClr val="3399FF"/>
    <a:srgbClr val="0066FF"/>
    <a:srgbClr val="FF9900"/>
    <a:srgbClr val="993300"/>
    <a:srgbClr val="009900"/>
    <a:srgbClr val="FFFF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1" d="100"/>
          <a:sy n="21" d="100"/>
        </p:scale>
        <p:origin x="1950" y="972"/>
      </p:cViewPr>
      <p:guideLst>
        <p:guide orient="horz" pos="6912"/>
        <p:guide pos="159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t" anchorCtr="0" compatLnSpc="1">
            <a:prstTxWarp prst="textNoShape">
              <a:avLst/>
            </a:prstTxWarp>
          </a:bodyPr>
          <a:lstStyle>
            <a:lvl1pPr defTabSz="93272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510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t" anchorCtr="0" compatLnSpc="1">
            <a:prstTxWarp prst="textNoShape">
              <a:avLst/>
            </a:prstTxWarp>
          </a:bodyPr>
          <a:lstStyle>
            <a:lvl1pPr algn="r" defTabSz="93272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2175" y="696913"/>
            <a:ext cx="5235575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1188"/>
            <a:ext cx="561340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b" anchorCtr="0" compatLnSpc="1">
            <a:prstTxWarp prst="textNoShape">
              <a:avLst/>
            </a:prstTxWarp>
          </a:bodyPr>
          <a:lstStyle>
            <a:lvl1pPr defTabSz="93272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5100" y="883920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b" anchorCtr="0" compatLnSpc="1">
            <a:prstTxWarp prst="textNoShape">
              <a:avLst/>
            </a:prstTxWarp>
          </a:bodyPr>
          <a:lstStyle>
            <a:lvl1pPr algn="r" defTabSz="93272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36180DD-B5D0-4DEF-A793-E0C003C63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071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46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326035" algn="l" rtl="0" eaLnBrk="0" fontAlgn="base" hangingPunct="0">
      <a:spcBef>
        <a:spcPct val="30000"/>
      </a:spcBef>
      <a:spcAft>
        <a:spcPct val="0"/>
      </a:spcAft>
      <a:defRPr sz="846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652070" algn="l" rtl="0" eaLnBrk="0" fontAlgn="base" hangingPunct="0">
      <a:spcBef>
        <a:spcPct val="30000"/>
      </a:spcBef>
      <a:spcAft>
        <a:spcPct val="0"/>
      </a:spcAft>
      <a:defRPr sz="846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979326" algn="l" rtl="0" eaLnBrk="0" fontAlgn="base" hangingPunct="0">
      <a:spcBef>
        <a:spcPct val="30000"/>
      </a:spcBef>
      <a:spcAft>
        <a:spcPct val="0"/>
      </a:spcAft>
      <a:defRPr sz="846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305362" algn="l" rtl="0" eaLnBrk="0" fontAlgn="base" hangingPunct="0">
      <a:spcBef>
        <a:spcPct val="30000"/>
      </a:spcBef>
      <a:spcAft>
        <a:spcPct val="0"/>
      </a:spcAft>
      <a:defRPr sz="846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1632754" algn="l" defTabSz="653102" rtl="0" eaLnBrk="1" latinLnBrk="0" hangingPunct="1">
      <a:defRPr sz="846" kern="1200">
        <a:solidFill>
          <a:schemeClr val="tx1"/>
        </a:solidFill>
        <a:latin typeface="+mn-lt"/>
        <a:ea typeface="+mn-ea"/>
        <a:cs typeface="+mn-cs"/>
      </a:defRPr>
    </a:lvl6pPr>
    <a:lvl7pPr marL="1959305" algn="l" defTabSz="653102" rtl="0" eaLnBrk="1" latinLnBrk="0" hangingPunct="1">
      <a:defRPr sz="846" kern="1200">
        <a:solidFill>
          <a:schemeClr val="tx1"/>
        </a:solidFill>
        <a:latin typeface="+mn-lt"/>
        <a:ea typeface="+mn-ea"/>
        <a:cs typeface="+mn-cs"/>
      </a:defRPr>
    </a:lvl7pPr>
    <a:lvl8pPr marL="2285855" algn="l" defTabSz="653102" rtl="0" eaLnBrk="1" latinLnBrk="0" hangingPunct="1">
      <a:defRPr sz="846" kern="1200">
        <a:solidFill>
          <a:schemeClr val="tx1"/>
        </a:solidFill>
        <a:latin typeface="+mn-lt"/>
        <a:ea typeface="+mn-ea"/>
        <a:cs typeface="+mn-cs"/>
      </a:defRPr>
    </a:lvl8pPr>
    <a:lvl9pPr marL="2612406" algn="l" defTabSz="653102" rtl="0" eaLnBrk="1" latinLnBrk="0" hangingPunct="1">
      <a:defRPr sz="8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92175" y="696913"/>
            <a:ext cx="5235575" cy="3490912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fld id="{6B40FB7D-A49D-44D2-A339-0A0BD7B55D3C}" type="slidenum">
              <a:rPr lang="en-US" altLang="en-US" sz="1200" smtClean="0">
                <a:latin typeface="Arial" charset="0"/>
              </a:rPr>
              <a:pPr eaLnBrk="1" hangingPunct="1"/>
              <a:t>1</a:t>
            </a:fld>
            <a:endParaRPr lang="en-US" altLang="en-US" sz="120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161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8" y="6817785"/>
            <a:ext cx="27979688" cy="4703233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3" y="12435418"/>
            <a:ext cx="23043357" cy="5609167"/>
          </a:xfrm>
        </p:spPr>
        <p:txBody>
          <a:bodyPr/>
          <a:lstStyle>
            <a:lvl1pPr marL="0" indent="0" algn="ctr">
              <a:buNone/>
              <a:defRPr/>
            </a:lvl1pPr>
            <a:lvl2pPr marL="424533" indent="0" algn="ctr">
              <a:buNone/>
              <a:defRPr/>
            </a:lvl2pPr>
            <a:lvl3pPr marL="849066" indent="0" algn="ctr">
              <a:buNone/>
              <a:defRPr/>
            </a:lvl3pPr>
            <a:lvl4pPr marL="1273599" indent="0" algn="ctr">
              <a:buNone/>
              <a:defRPr/>
            </a:lvl4pPr>
            <a:lvl5pPr marL="1698132" indent="0" algn="ctr">
              <a:buNone/>
              <a:defRPr/>
            </a:lvl5pPr>
            <a:lvl6pPr marL="2122665" indent="0" algn="ctr">
              <a:buNone/>
              <a:defRPr/>
            </a:lvl6pPr>
            <a:lvl7pPr marL="2547198" indent="0" algn="ctr">
              <a:buNone/>
              <a:defRPr/>
            </a:lvl7pPr>
            <a:lvl8pPr marL="2971731" indent="0" algn="ctr">
              <a:buNone/>
              <a:defRPr/>
            </a:lvl8pPr>
            <a:lvl9pPr marL="339626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68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6" y="878417"/>
            <a:ext cx="29627512" cy="365760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3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777972" y="878417"/>
            <a:ext cx="7494984" cy="20493567"/>
          </a:xfrm>
          <a:prstGeom prst="rect">
            <a:avLst/>
          </a:prstGeom>
        </p:spPr>
        <p:txBody>
          <a:bodyPr vert="eaVert"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1831" y="878417"/>
            <a:ext cx="22371844" cy="204935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40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8" y="6817785"/>
            <a:ext cx="27979688" cy="47032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3" y="12435418"/>
            <a:ext cx="23043357" cy="5609167"/>
          </a:xfrm>
        </p:spPr>
        <p:txBody>
          <a:bodyPr/>
          <a:lstStyle>
            <a:lvl1pPr marL="0" indent="0" algn="ctr">
              <a:buNone/>
              <a:defRPr/>
            </a:lvl1pPr>
            <a:lvl2pPr marL="424533" indent="0" algn="ctr">
              <a:buNone/>
              <a:defRPr/>
            </a:lvl2pPr>
            <a:lvl3pPr marL="849066" indent="0" algn="ctr">
              <a:buNone/>
              <a:defRPr/>
            </a:lvl3pPr>
            <a:lvl4pPr marL="1273599" indent="0" algn="ctr">
              <a:buNone/>
              <a:defRPr/>
            </a:lvl4pPr>
            <a:lvl5pPr marL="1698132" indent="0" algn="ctr">
              <a:buNone/>
              <a:defRPr/>
            </a:lvl5pPr>
            <a:lvl6pPr marL="2122665" indent="0" algn="ctr">
              <a:buNone/>
              <a:defRPr/>
            </a:lvl6pPr>
            <a:lvl7pPr marL="2547198" indent="0" algn="ctr">
              <a:buNone/>
              <a:defRPr/>
            </a:lvl7pPr>
            <a:lvl8pPr marL="2971731" indent="0" algn="ctr">
              <a:buNone/>
              <a:defRPr/>
            </a:lvl8pPr>
            <a:lvl9pPr marL="339626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03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64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14102294"/>
            <a:ext cx="27980878" cy="4358217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9301692"/>
            <a:ext cx="27980878" cy="4800600"/>
          </a:xfrm>
        </p:spPr>
        <p:txBody>
          <a:bodyPr anchor="b"/>
          <a:lstStyle>
            <a:lvl1pPr marL="0" indent="0">
              <a:buNone/>
              <a:defRPr sz="1900"/>
            </a:lvl1pPr>
            <a:lvl2pPr marL="424533" indent="0">
              <a:buNone/>
              <a:defRPr sz="1700"/>
            </a:lvl2pPr>
            <a:lvl3pPr marL="849066" indent="0">
              <a:buNone/>
              <a:defRPr sz="1500"/>
            </a:lvl3pPr>
            <a:lvl4pPr marL="1273599" indent="0">
              <a:buNone/>
              <a:defRPr sz="1300"/>
            </a:lvl4pPr>
            <a:lvl5pPr marL="1698132" indent="0">
              <a:buNone/>
              <a:defRPr sz="1300"/>
            </a:lvl5pPr>
            <a:lvl6pPr marL="2122665" indent="0">
              <a:buNone/>
              <a:defRPr sz="1300"/>
            </a:lvl6pPr>
            <a:lvl7pPr marL="2547198" indent="0">
              <a:buNone/>
              <a:defRPr sz="1300"/>
            </a:lvl7pPr>
            <a:lvl8pPr marL="2971731" indent="0">
              <a:buNone/>
              <a:defRPr sz="1300"/>
            </a:lvl8pPr>
            <a:lvl9pPr marL="3396264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7659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1831" y="4836584"/>
            <a:ext cx="3053954" cy="165354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0083" y="4836584"/>
            <a:ext cx="3055144" cy="165354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8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6" y="878417"/>
            <a:ext cx="29627512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5" y="4912786"/>
            <a:ext cx="14544676" cy="204681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5" y="6959600"/>
            <a:ext cx="14544676" cy="1264390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31" y="4912786"/>
            <a:ext cx="14550628" cy="204681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31" y="6959600"/>
            <a:ext cx="14550628" cy="1264390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16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57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19027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5" y="874183"/>
            <a:ext cx="10829926" cy="3717925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7" y="874184"/>
            <a:ext cx="18402300" cy="18729325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5" y="4592109"/>
            <a:ext cx="10829926" cy="15011400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702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6" y="878417"/>
            <a:ext cx="29627512" cy="365760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75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9" y="15361711"/>
            <a:ext cx="19751278" cy="1813984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9" y="1961092"/>
            <a:ext cx="19751278" cy="13166725"/>
          </a:xfrm>
        </p:spPr>
        <p:txBody>
          <a:bodyPr/>
          <a:lstStyle>
            <a:lvl1pPr marL="0" indent="0">
              <a:buNone/>
              <a:defRPr sz="3000"/>
            </a:lvl1pPr>
            <a:lvl2pPr marL="424533" indent="0">
              <a:buNone/>
              <a:defRPr sz="2600"/>
            </a:lvl2pPr>
            <a:lvl3pPr marL="849066" indent="0">
              <a:buNone/>
              <a:defRPr sz="2200"/>
            </a:lvl3pPr>
            <a:lvl4pPr marL="1273599" indent="0">
              <a:buNone/>
              <a:defRPr sz="1900"/>
            </a:lvl4pPr>
            <a:lvl5pPr marL="1698132" indent="0">
              <a:buNone/>
              <a:defRPr sz="1900"/>
            </a:lvl5pPr>
            <a:lvl6pPr marL="2122665" indent="0">
              <a:buNone/>
              <a:defRPr sz="1900"/>
            </a:lvl6pPr>
            <a:lvl7pPr marL="2547198" indent="0">
              <a:buNone/>
              <a:defRPr sz="1900"/>
            </a:lvl7pPr>
            <a:lvl8pPr marL="2971731" indent="0">
              <a:buNone/>
              <a:defRPr sz="1900"/>
            </a:lvl8pPr>
            <a:lvl9pPr marL="3396264" indent="0">
              <a:buNone/>
              <a:defRPr sz="19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9" y="17175694"/>
            <a:ext cx="19751278" cy="2574925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5274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339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3039" y="848783"/>
            <a:ext cx="7860507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329" y="848783"/>
            <a:ext cx="2346841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89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8" y="6817785"/>
            <a:ext cx="27979688" cy="47032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3" y="12435418"/>
            <a:ext cx="23043357" cy="5609167"/>
          </a:xfrm>
        </p:spPr>
        <p:txBody>
          <a:bodyPr/>
          <a:lstStyle>
            <a:lvl1pPr marL="0" indent="0" algn="ctr">
              <a:buNone/>
              <a:defRPr/>
            </a:lvl1pPr>
            <a:lvl2pPr marL="424533" indent="0" algn="ctr">
              <a:buNone/>
              <a:defRPr/>
            </a:lvl2pPr>
            <a:lvl3pPr marL="849066" indent="0" algn="ctr">
              <a:buNone/>
              <a:defRPr/>
            </a:lvl3pPr>
            <a:lvl4pPr marL="1273599" indent="0" algn="ctr">
              <a:buNone/>
              <a:defRPr/>
            </a:lvl4pPr>
            <a:lvl5pPr marL="1698132" indent="0" algn="ctr">
              <a:buNone/>
              <a:defRPr/>
            </a:lvl5pPr>
            <a:lvl6pPr marL="2122665" indent="0" algn="ctr">
              <a:buNone/>
              <a:defRPr/>
            </a:lvl6pPr>
            <a:lvl7pPr marL="2547198" indent="0" algn="ctr">
              <a:buNone/>
              <a:defRPr/>
            </a:lvl7pPr>
            <a:lvl8pPr marL="2971731" indent="0" algn="ctr">
              <a:buNone/>
              <a:defRPr/>
            </a:lvl8pPr>
            <a:lvl9pPr marL="339626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648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797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14102294"/>
            <a:ext cx="27980878" cy="4358217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9301692"/>
            <a:ext cx="27980878" cy="4800600"/>
          </a:xfrm>
        </p:spPr>
        <p:txBody>
          <a:bodyPr anchor="b"/>
          <a:lstStyle>
            <a:lvl1pPr marL="0" indent="0">
              <a:buNone/>
              <a:defRPr sz="1900"/>
            </a:lvl1pPr>
            <a:lvl2pPr marL="424533" indent="0">
              <a:buNone/>
              <a:defRPr sz="1700"/>
            </a:lvl2pPr>
            <a:lvl3pPr marL="849066" indent="0">
              <a:buNone/>
              <a:defRPr sz="1500"/>
            </a:lvl3pPr>
            <a:lvl4pPr marL="1273599" indent="0">
              <a:buNone/>
              <a:defRPr sz="1300"/>
            </a:lvl4pPr>
            <a:lvl5pPr marL="1698132" indent="0">
              <a:buNone/>
              <a:defRPr sz="1300"/>
            </a:lvl5pPr>
            <a:lvl6pPr marL="2122665" indent="0">
              <a:buNone/>
              <a:defRPr sz="1300"/>
            </a:lvl6pPr>
            <a:lvl7pPr marL="2547198" indent="0">
              <a:buNone/>
              <a:defRPr sz="1300"/>
            </a:lvl7pPr>
            <a:lvl8pPr marL="2971731" indent="0">
              <a:buNone/>
              <a:defRPr sz="1300"/>
            </a:lvl8pPr>
            <a:lvl9pPr marL="3396264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04710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1831" y="4836584"/>
            <a:ext cx="3053954" cy="165354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0083" y="4836584"/>
            <a:ext cx="3055144" cy="165354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087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6" y="878417"/>
            <a:ext cx="29627512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5" y="4912786"/>
            <a:ext cx="14544676" cy="204681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5" y="6959600"/>
            <a:ext cx="14544676" cy="1264390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31" y="4912786"/>
            <a:ext cx="14550628" cy="204681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31" y="6959600"/>
            <a:ext cx="14550628" cy="1264390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810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05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080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14102294"/>
            <a:ext cx="27980878" cy="4358217"/>
          </a:xfrm>
          <a:prstGeom prst="rect">
            <a:avLst/>
          </a:prstGeom>
        </p:spPr>
        <p:txBody>
          <a:bodyPr lIns="84907" tIns="42453" rIns="84907" bIns="42453"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9301692"/>
            <a:ext cx="27980878" cy="4800600"/>
          </a:xfrm>
        </p:spPr>
        <p:txBody>
          <a:bodyPr anchor="b"/>
          <a:lstStyle>
            <a:lvl1pPr marL="0" indent="0">
              <a:buNone/>
              <a:defRPr sz="1900"/>
            </a:lvl1pPr>
            <a:lvl2pPr marL="424533" indent="0">
              <a:buNone/>
              <a:defRPr sz="1700"/>
            </a:lvl2pPr>
            <a:lvl3pPr marL="849066" indent="0">
              <a:buNone/>
              <a:defRPr sz="1500"/>
            </a:lvl3pPr>
            <a:lvl4pPr marL="1273599" indent="0">
              <a:buNone/>
              <a:defRPr sz="1300"/>
            </a:lvl4pPr>
            <a:lvl5pPr marL="1698132" indent="0">
              <a:buNone/>
              <a:defRPr sz="1300"/>
            </a:lvl5pPr>
            <a:lvl6pPr marL="2122665" indent="0">
              <a:buNone/>
              <a:defRPr sz="1300"/>
            </a:lvl6pPr>
            <a:lvl7pPr marL="2547198" indent="0">
              <a:buNone/>
              <a:defRPr sz="1300"/>
            </a:lvl7pPr>
            <a:lvl8pPr marL="2971731" indent="0">
              <a:buNone/>
              <a:defRPr sz="1300"/>
            </a:lvl8pPr>
            <a:lvl9pPr marL="3396264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7641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5" y="874183"/>
            <a:ext cx="10829926" cy="3717925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7" y="874184"/>
            <a:ext cx="18402300" cy="18729325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5" y="4592109"/>
            <a:ext cx="10829926" cy="15011400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03015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9" y="15361711"/>
            <a:ext cx="19751278" cy="1813984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9" y="1961092"/>
            <a:ext cx="19751278" cy="13166725"/>
          </a:xfrm>
        </p:spPr>
        <p:txBody>
          <a:bodyPr/>
          <a:lstStyle>
            <a:lvl1pPr marL="0" indent="0">
              <a:buNone/>
              <a:defRPr sz="3000"/>
            </a:lvl1pPr>
            <a:lvl2pPr marL="424533" indent="0">
              <a:buNone/>
              <a:defRPr sz="2600"/>
            </a:lvl2pPr>
            <a:lvl3pPr marL="849066" indent="0">
              <a:buNone/>
              <a:defRPr sz="2200"/>
            </a:lvl3pPr>
            <a:lvl4pPr marL="1273599" indent="0">
              <a:buNone/>
              <a:defRPr sz="1900"/>
            </a:lvl4pPr>
            <a:lvl5pPr marL="1698132" indent="0">
              <a:buNone/>
              <a:defRPr sz="1900"/>
            </a:lvl5pPr>
            <a:lvl6pPr marL="2122665" indent="0">
              <a:buNone/>
              <a:defRPr sz="1900"/>
            </a:lvl6pPr>
            <a:lvl7pPr marL="2547198" indent="0">
              <a:buNone/>
              <a:defRPr sz="1900"/>
            </a:lvl7pPr>
            <a:lvl8pPr marL="2971731" indent="0">
              <a:buNone/>
              <a:defRPr sz="1900"/>
            </a:lvl8pPr>
            <a:lvl9pPr marL="3396264" indent="0">
              <a:buNone/>
              <a:defRPr sz="19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9" y="17175694"/>
            <a:ext cx="19751278" cy="2574925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72909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371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3039" y="848783"/>
            <a:ext cx="7860507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329" y="848783"/>
            <a:ext cx="2346841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546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8" y="6817785"/>
            <a:ext cx="27979688" cy="47032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3" y="12435418"/>
            <a:ext cx="23043357" cy="5609167"/>
          </a:xfrm>
        </p:spPr>
        <p:txBody>
          <a:bodyPr/>
          <a:lstStyle>
            <a:lvl1pPr marL="0" indent="0" algn="ctr">
              <a:buNone/>
              <a:defRPr/>
            </a:lvl1pPr>
            <a:lvl2pPr marL="424533" indent="0" algn="ctr">
              <a:buNone/>
              <a:defRPr/>
            </a:lvl2pPr>
            <a:lvl3pPr marL="849066" indent="0" algn="ctr">
              <a:buNone/>
              <a:defRPr/>
            </a:lvl3pPr>
            <a:lvl4pPr marL="1273599" indent="0" algn="ctr">
              <a:buNone/>
              <a:defRPr/>
            </a:lvl4pPr>
            <a:lvl5pPr marL="1698132" indent="0" algn="ctr">
              <a:buNone/>
              <a:defRPr/>
            </a:lvl5pPr>
            <a:lvl6pPr marL="2122665" indent="0" algn="ctr">
              <a:buNone/>
              <a:defRPr/>
            </a:lvl6pPr>
            <a:lvl7pPr marL="2547198" indent="0" algn="ctr">
              <a:buNone/>
              <a:defRPr/>
            </a:lvl7pPr>
            <a:lvl8pPr marL="2971731" indent="0" algn="ctr">
              <a:buNone/>
              <a:defRPr/>
            </a:lvl8pPr>
            <a:lvl9pPr marL="339626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71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356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14102294"/>
            <a:ext cx="27980878" cy="4358217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9301692"/>
            <a:ext cx="27980878" cy="4800600"/>
          </a:xfrm>
        </p:spPr>
        <p:txBody>
          <a:bodyPr anchor="b"/>
          <a:lstStyle>
            <a:lvl1pPr marL="0" indent="0">
              <a:buNone/>
              <a:defRPr sz="1900"/>
            </a:lvl1pPr>
            <a:lvl2pPr marL="424533" indent="0">
              <a:buNone/>
              <a:defRPr sz="1700"/>
            </a:lvl2pPr>
            <a:lvl3pPr marL="849066" indent="0">
              <a:buNone/>
              <a:defRPr sz="1500"/>
            </a:lvl3pPr>
            <a:lvl4pPr marL="1273599" indent="0">
              <a:buNone/>
              <a:defRPr sz="1300"/>
            </a:lvl4pPr>
            <a:lvl5pPr marL="1698132" indent="0">
              <a:buNone/>
              <a:defRPr sz="1300"/>
            </a:lvl5pPr>
            <a:lvl6pPr marL="2122665" indent="0">
              <a:buNone/>
              <a:defRPr sz="1300"/>
            </a:lvl6pPr>
            <a:lvl7pPr marL="2547198" indent="0">
              <a:buNone/>
              <a:defRPr sz="1300"/>
            </a:lvl7pPr>
            <a:lvl8pPr marL="2971731" indent="0">
              <a:buNone/>
              <a:defRPr sz="1300"/>
            </a:lvl8pPr>
            <a:lvl9pPr marL="3396264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30322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1831" y="4836584"/>
            <a:ext cx="3053954" cy="165354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0083" y="4836584"/>
            <a:ext cx="3055144" cy="165354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661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6" y="878417"/>
            <a:ext cx="29627512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5" y="4912786"/>
            <a:ext cx="14544676" cy="204681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5" y="6959600"/>
            <a:ext cx="14544676" cy="1264390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31" y="4912786"/>
            <a:ext cx="14550628" cy="204681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31" y="6959600"/>
            <a:ext cx="14550628" cy="1264390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787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4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6" y="878417"/>
            <a:ext cx="29627512" cy="365760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1831" y="4836584"/>
            <a:ext cx="3053954" cy="165354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0083" y="4836584"/>
            <a:ext cx="3055144" cy="165354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488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49020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5" y="874183"/>
            <a:ext cx="10829926" cy="3717925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7" y="874184"/>
            <a:ext cx="18402300" cy="18729325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5" y="4592109"/>
            <a:ext cx="10829926" cy="15011400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3917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9" y="15361711"/>
            <a:ext cx="19751278" cy="1813984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9" y="1961092"/>
            <a:ext cx="19751278" cy="13166725"/>
          </a:xfrm>
        </p:spPr>
        <p:txBody>
          <a:bodyPr/>
          <a:lstStyle>
            <a:lvl1pPr marL="0" indent="0">
              <a:buNone/>
              <a:defRPr sz="3000"/>
            </a:lvl1pPr>
            <a:lvl2pPr marL="424533" indent="0">
              <a:buNone/>
              <a:defRPr sz="2600"/>
            </a:lvl2pPr>
            <a:lvl3pPr marL="849066" indent="0">
              <a:buNone/>
              <a:defRPr sz="2200"/>
            </a:lvl3pPr>
            <a:lvl4pPr marL="1273599" indent="0">
              <a:buNone/>
              <a:defRPr sz="1900"/>
            </a:lvl4pPr>
            <a:lvl5pPr marL="1698132" indent="0">
              <a:buNone/>
              <a:defRPr sz="1900"/>
            </a:lvl5pPr>
            <a:lvl6pPr marL="2122665" indent="0">
              <a:buNone/>
              <a:defRPr sz="1900"/>
            </a:lvl6pPr>
            <a:lvl7pPr marL="2547198" indent="0">
              <a:buNone/>
              <a:defRPr sz="1900"/>
            </a:lvl7pPr>
            <a:lvl8pPr marL="2971731" indent="0">
              <a:buNone/>
              <a:defRPr sz="1900"/>
            </a:lvl8pPr>
            <a:lvl9pPr marL="3396264" indent="0">
              <a:buNone/>
              <a:defRPr sz="19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9" y="17175694"/>
            <a:ext cx="19751278" cy="2574925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701124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886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3039" y="848783"/>
            <a:ext cx="7860507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329" y="848783"/>
            <a:ext cx="2346841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602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8" y="6817785"/>
            <a:ext cx="27979688" cy="47032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3" y="12435418"/>
            <a:ext cx="23043357" cy="5609167"/>
          </a:xfrm>
        </p:spPr>
        <p:txBody>
          <a:bodyPr/>
          <a:lstStyle>
            <a:lvl1pPr marL="0" indent="0" algn="ctr">
              <a:buNone/>
              <a:defRPr/>
            </a:lvl1pPr>
            <a:lvl2pPr marL="424533" indent="0" algn="ctr">
              <a:buNone/>
              <a:defRPr/>
            </a:lvl2pPr>
            <a:lvl3pPr marL="849066" indent="0" algn="ctr">
              <a:buNone/>
              <a:defRPr/>
            </a:lvl3pPr>
            <a:lvl4pPr marL="1273599" indent="0" algn="ctr">
              <a:buNone/>
              <a:defRPr/>
            </a:lvl4pPr>
            <a:lvl5pPr marL="1698132" indent="0" algn="ctr">
              <a:buNone/>
              <a:defRPr/>
            </a:lvl5pPr>
            <a:lvl6pPr marL="2122665" indent="0" algn="ctr">
              <a:buNone/>
              <a:defRPr/>
            </a:lvl6pPr>
            <a:lvl7pPr marL="2547198" indent="0" algn="ctr">
              <a:buNone/>
              <a:defRPr/>
            </a:lvl7pPr>
            <a:lvl8pPr marL="2971731" indent="0" algn="ctr">
              <a:buNone/>
              <a:defRPr/>
            </a:lvl8pPr>
            <a:lvl9pPr marL="339626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6901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802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14102294"/>
            <a:ext cx="27980878" cy="4358217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9301692"/>
            <a:ext cx="27980878" cy="4800600"/>
          </a:xfrm>
        </p:spPr>
        <p:txBody>
          <a:bodyPr anchor="b"/>
          <a:lstStyle>
            <a:lvl1pPr marL="0" indent="0">
              <a:buNone/>
              <a:defRPr sz="1900"/>
            </a:lvl1pPr>
            <a:lvl2pPr marL="424533" indent="0">
              <a:buNone/>
              <a:defRPr sz="1700"/>
            </a:lvl2pPr>
            <a:lvl3pPr marL="849066" indent="0">
              <a:buNone/>
              <a:defRPr sz="1500"/>
            </a:lvl3pPr>
            <a:lvl4pPr marL="1273599" indent="0">
              <a:buNone/>
              <a:defRPr sz="1300"/>
            </a:lvl4pPr>
            <a:lvl5pPr marL="1698132" indent="0">
              <a:buNone/>
              <a:defRPr sz="1300"/>
            </a:lvl5pPr>
            <a:lvl6pPr marL="2122665" indent="0">
              <a:buNone/>
              <a:defRPr sz="1300"/>
            </a:lvl6pPr>
            <a:lvl7pPr marL="2547198" indent="0">
              <a:buNone/>
              <a:defRPr sz="1300"/>
            </a:lvl7pPr>
            <a:lvl8pPr marL="2971731" indent="0">
              <a:buNone/>
              <a:defRPr sz="1300"/>
            </a:lvl8pPr>
            <a:lvl9pPr marL="3396264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6899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1829" y="4193116"/>
            <a:ext cx="15093554" cy="1670473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99683" y="4193116"/>
            <a:ext cx="15094744" cy="1670473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292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6" y="878417"/>
            <a:ext cx="29627512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5" y="4912786"/>
            <a:ext cx="14544676" cy="204681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5" y="6959600"/>
            <a:ext cx="14544676" cy="1264390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31" y="4912786"/>
            <a:ext cx="14550628" cy="204681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31" y="6959600"/>
            <a:ext cx="14550628" cy="1264390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8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6" y="878417"/>
            <a:ext cx="29627512" cy="3657600"/>
          </a:xfrm>
          <a:prstGeom prst="rect">
            <a:avLst/>
          </a:prstGeom>
        </p:spPr>
        <p:txBody>
          <a:bodyPr lIns="84907" tIns="42453" rIns="84907" bIns="42453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5" y="4912786"/>
            <a:ext cx="14544676" cy="204681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5" y="6959600"/>
            <a:ext cx="14544676" cy="1264390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31" y="4912786"/>
            <a:ext cx="14550628" cy="204681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31" y="6959600"/>
            <a:ext cx="14550628" cy="1264390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779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136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953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5" y="874183"/>
            <a:ext cx="10829926" cy="3717925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7" y="874184"/>
            <a:ext cx="18402300" cy="18729325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5" y="4592109"/>
            <a:ext cx="10829926" cy="15011400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31889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9" y="15361711"/>
            <a:ext cx="19751278" cy="1813984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9" y="1961092"/>
            <a:ext cx="19751278" cy="13166725"/>
          </a:xfrm>
        </p:spPr>
        <p:txBody>
          <a:bodyPr/>
          <a:lstStyle>
            <a:lvl1pPr marL="0" indent="0">
              <a:buNone/>
              <a:defRPr sz="3000"/>
            </a:lvl1pPr>
            <a:lvl2pPr marL="424533" indent="0">
              <a:buNone/>
              <a:defRPr sz="2600"/>
            </a:lvl2pPr>
            <a:lvl3pPr marL="849066" indent="0">
              <a:buNone/>
              <a:defRPr sz="2200"/>
            </a:lvl3pPr>
            <a:lvl4pPr marL="1273599" indent="0">
              <a:buNone/>
              <a:defRPr sz="1900"/>
            </a:lvl4pPr>
            <a:lvl5pPr marL="1698132" indent="0">
              <a:buNone/>
              <a:defRPr sz="1900"/>
            </a:lvl5pPr>
            <a:lvl6pPr marL="2122665" indent="0">
              <a:buNone/>
              <a:defRPr sz="1900"/>
            </a:lvl6pPr>
            <a:lvl7pPr marL="2547198" indent="0">
              <a:buNone/>
              <a:defRPr sz="1900"/>
            </a:lvl7pPr>
            <a:lvl8pPr marL="2971731" indent="0">
              <a:buNone/>
              <a:defRPr sz="1900"/>
            </a:lvl8pPr>
            <a:lvl9pPr marL="3396264" indent="0">
              <a:buNone/>
              <a:defRPr sz="19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9" y="17175694"/>
            <a:ext cx="19751278" cy="2574925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52867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0066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3039" y="848784"/>
            <a:ext cx="7860507" cy="200490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329" y="848784"/>
            <a:ext cx="23468410" cy="200490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2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6" y="878417"/>
            <a:ext cx="29627512" cy="365760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99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992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5" y="874183"/>
            <a:ext cx="10829926" cy="3717925"/>
          </a:xfrm>
          <a:prstGeom prst="rect">
            <a:avLst/>
          </a:prstGeom>
        </p:spPr>
        <p:txBody>
          <a:bodyPr lIns="84907" tIns="42453" rIns="84907" bIns="42453"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7" y="874184"/>
            <a:ext cx="18402300" cy="18729325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5" y="4592109"/>
            <a:ext cx="10829926" cy="15011400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839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9" y="15361711"/>
            <a:ext cx="19751278" cy="1813984"/>
          </a:xfrm>
          <a:prstGeom prst="rect">
            <a:avLst/>
          </a:prstGeom>
        </p:spPr>
        <p:txBody>
          <a:bodyPr lIns="84907" tIns="42453" rIns="84907" bIns="42453"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9" y="1961092"/>
            <a:ext cx="19751278" cy="13166725"/>
          </a:xfrm>
        </p:spPr>
        <p:txBody>
          <a:bodyPr/>
          <a:lstStyle>
            <a:lvl1pPr marL="0" indent="0">
              <a:buNone/>
              <a:defRPr sz="3000"/>
            </a:lvl1pPr>
            <a:lvl2pPr marL="424533" indent="0">
              <a:buNone/>
              <a:defRPr sz="2600"/>
            </a:lvl2pPr>
            <a:lvl3pPr marL="849066" indent="0">
              <a:buNone/>
              <a:defRPr sz="2200"/>
            </a:lvl3pPr>
            <a:lvl4pPr marL="1273599" indent="0">
              <a:buNone/>
              <a:defRPr sz="1900"/>
            </a:lvl4pPr>
            <a:lvl5pPr marL="1698132" indent="0">
              <a:buNone/>
              <a:defRPr sz="1900"/>
            </a:lvl5pPr>
            <a:lvl6pPr marL="2122665" indent="0">
              <a:buNone/>
              <a:defRPr sz="1900"/>
            </a:lvl6pPr>
            <a:lvl7pPr marL="2547198" indent="0">
              <a:buNone/>
              <a:defRPr sz="1900"/>
            </a:lvl7pPr>
            <a:lvl8pPr marL="2971731" indent="0">
              <a:buNone/>
              <a:defRPr sz="1900"/>
            </a:lvl8pPr>
            <a:lvl9pPr marL="3396264" indent="0">
              <a:buNone/>
              <a:defRPr sz="19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9" y="17175694"/>
            <a:ext cx="19751278" cy="2574925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773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1027" name="Rectangle 8"/>
          <p:cNvSpPr>
            <a:spLocks noChangeArrowheads="1"/>
          </p:cNvSpPr>
          <p:nvPr userDrawn="1"/>
        </p:nvSpPr>
        <p:spPr bwMode="auto">
          <a:xfrm>
            <a:off x="0" y="0"/>
            <a:ext cx="32918400" cy="3181350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1028" name="Rectangle 9"/>
          <p:cNvSpPr>
            <a:spLocks noChangeArrowheads="1"/>
          </p:cNvSpPr>
          <p:nvPr userDrawn="1"/>
        </p:nvSpPr>
        <p:spPr bwMode="auto">
          <a:xfrm>
            <a:off x="0" y="3200401"/>
            <a:ext cx="32918400" cy="8678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1029" name="Rectangle 10"/>
          <p:cNvSpPr>
            <a:spLocks noChangeArrowheads="1"/>
          </p:cNvSpPr>
          <p:nvPr userDrawn="1"/>
        </p:nvSpPr>
        <p:spPr bwMode="auto">
          <a:xfrm>
            <a:off x="514350" y="3759200"/>
            <a:ext cx="74866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1030" name="Rectangle 11"/>
          <p:cNvSpPr>
            <a:spLocks noChangeArrowheads="1"/>
          </p:cNvSpPr>
          <p:nvPr userDrawn="1"/>
        </p:nvSpPr>
        <p:spPr bwMode="auto">
          <a:xfrm>
            <a:off x="8613322" y="3759200"/>
            <a:ext cx="74866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1031" name="Rectangle 12"/>
          <p:cNvSpPr>
            <a:spLocks noChangeArrowheads="1"/>
          </p:cNvSpPr>
          <p:nvPr userDrawn="1"/>
        </p:nvSpPr>
        <p:spPr bwMode="auto">
          <a:xfrm>
            <a:off x="16704129" y="3759200"/>
            <a:ext cx="74866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1032" name="Rectangle 13"/>
          <p:cNvSpPr>
            <a:spLocks noChangeArrowheads="1"/>
          </p:cNvSpPr>
          <p:nvPr userDrawn="1"/>
        </p:nvSpPr>
        <p:spPr bwMode="auto">
          <a:xfrm>
            <a:off x="24803100" y="3759200"/>
            <a:ext cx="74866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1033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679" y="4836583"/>
            <a:ext cx="6222547" cy="1653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  <p:sp>
        <p:nvSpPr>
          <p:cNvPr id="1034" name="Text Box 18"/>
          <p:cNvSpPr txBox="1">
            <a:spLocks noChangeArrowheads="1"/>
          </p:cNvSpPr>
          <p:nvPr userDrawn="1"/>
        </p:nvSpPr>
        <p:spPr bwMode="auto">
          <a:xfrm>
            <a:off x="12630150" y="21437601"/>
            <a:ext cx="7429500" cy="747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07" tIns="42453" rIns="84907" bIns="42453">
            <a:spAutoFit/>
          </a:bodyPr>
          <a:lstStyle>
            <a:lvl1pPr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4300" smtClean="0">
                <a:solidFill>
                  <a:schemeClr val="tx2"/>
                </a:solidFill>
              </a:rPr>
              <a:t>“The Spirit Makes the Master”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24533" algn="ctr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</a:defRPr>
      </a:lvl6pPr>
      <a:lvl7pPr marL="849066" algn="ctr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</a:defRPr>
      </a:lvl7pPr>
      <a:lvl8pPr marL="1273599" algn="ctr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</a:defRPr>
      </a:lvl8pPr>
      <a:lvl9pPr marL="1698132" algn="ctr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</a:defRPr>
      </a:lvl9pPr>
    </p:titleStyle>
    <p:bodyStyle>
      <a:lvl1pPr marL="317500" indent="-3175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6193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060450" indent="-211138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MS PGothic" pitchFamily="34" charset="-128"/>
        </a:defRPr>
      </a:lvl3pPr>
      <a:lvl4pPr marL="1484313" indent="-211138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ea typeface="MS PGothic" pitchFamily="34" charset="-128"/>
        </a:defRPr>
      </a:lvl4pPr>
      <a:lvl5pPr marL="1909763" indent="-211138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MS PGothic" pitchFamily="34" charset="-128"/>
        </a:defRPr>
      </a:lvl5pPr>
      <a:lvl6pPr marL="2334932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759465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183998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08531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33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9066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599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8132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665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98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731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6264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2051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1350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2052" name="Rectangle 4"/>
          <p:cNvSpPr>
            <a:spLocks noChangeArrowheads="1"/>
          </p:cNvSpPr>
          <p:nvPr userDrawn="1"/>
        </p:nvSpPr>
        <p:spPr bwMode="auto">
          <a:xfrm>
            <a:off x="0" y="3200401"/>
            <a:ext cx="32918400" cy="86783"/>
          </a:xfrm>
          <a:prstGeom prst="rect">
            <a:avLst/>
          </a:prstGeom>
          <a:solidFill>
            <a:srgbClr val="66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2053" name="Rectangle 6"/>
          <p:cNvSpPr>
            <a:spLocks noChangeArrowheads="1"/>
          </p:cNvSpPr>
          <p:nvPr userDrawn="1"/>
        </p:nvSpPr>
        <p:spPr bwMode="auto">
          <a:xfrm>
            <a:off x="8613322" y="3759200"/>
            <a:ext cx="15558407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2054" name="Rectangle 5"/>
          <p:cNvSpPr>
            <a:spLocks noChangeArrowheads="1"/>
          </p:cNvSpPr>
          <p:nvPr userDrawn="1"/>
        </p:nvSpPr>
        <p:spPr bwMode="auto">
          <a:xfrm>
            <a:off x="514350" y="3759200"/>
            <a:ext cx="74866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2055" name="Rectangle 8"/>
          <p:cNvSpPr>
            <a:spLocks noChangeArrowheads="1"/>
          </p:cNvSpPr>
          <p:nvPr userDrawn="1"/>
        </p:nvSpPr>
        <p:spPr bwMode="auto">
          <a:xfrm>
            <a:off x="24803100" y="3759200"/>
            <a:ext cx="74866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2056" name="Text Box 9"/>
          <p:cNvSpPr txBox="1">
            <a:spLocks noChangeArrowheads="1"/>
          </p:cNvSpPr>
          <p:nvPr userDrawn="1"/>
        </p:nvSpPr>
        <p:spPr bwMode="auto">
          <a:xfrm>
            <a:off x="457200" y="21630217"/>
            <a:ext cx="1885950" cy="395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smtClean="0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900" b="1" smtClean="0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05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721179" y="848783"/>
            <a:ext cx="31442025" cy="1468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679" y="4836583"/>
            <a:ext cx="6222547" cy="1653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24533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6pPr>
      <a:lvl7pPr marL="849066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7pPr>
      <a:lvl8pPr marL="1273599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8pPr>
      <a:lvl9pPr marL="1698132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9pPr>
    </p:titleStyle>
    <p:bodyStyle>
      <a:lvl1pPr marL="317500" indent="-3175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6193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060450" indent="-211138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MS PGothic" pitchFamily="34" charset="-128"/>
        </a:defRPr>
      </a:lvl3pPr>
      <a:lvl4pPr marL="1484313" indent="-211138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ea typeface="MS PGothic" pitchFamily="34" charset="-128"/>
        </a:defRPr>
      </a:lvl4pPr>
      <a:lvl5pPr marL="1909763" indent="-211138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MS PGothic" pitchFamily="34" charset="-128"/>
        </a:defRPr>
      </a:lvl5pPr>
      <a:lvl6pPr marL="2334932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759465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183998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08531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33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9066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599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8132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665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98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731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6264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1350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0" y="3200401"/>
            <a:ext cx="32918400" cy="86783"/>
          </a:xfrm>
          <a:prstGeom prst="rect">
            <a:avLst/>
          </a:prstGeom>
          <a:solidFill>
            <a:srgbClr val="66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3077" name="Rectangle 6"/>
          <p:cNvSpPr>
            <a:spLocks noChangeArrowheads="1"/>
          </p:cNvSpPr>
          <p:nvPr userDrawn="1"/>
        </p:nvSpPr>
        <p:spPr bwMode="auto">
          <a:xfrm>
            <a:off x="498022" y="3759200"/>
            <a:ext cx="156019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3078" name="Rectangle 7"/>
          <p:cNvSpPr>
            <a:spLocks noChangeArrowheads="1"/>
          </p:cNvSpPr>
          <p:nvPr userDrawn="1"/>
        </p:nvSpPr>
        <p:spPr bwMode="auto">
          <a:xfrm>
            <a:off x="16704129" y="3759200"/>
            <a:ext cx="74866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3079" name="Rectangle 8"/>
          <p:cNvSpPr>
            <a:spLocks noChangeArrowheads="1"/>
          </p:cNvSpPr>
          <p:nvPr userDrawn="1"/>
        </p:nvSpPr>
        <p:spPr bwMode="auto">
          <a:xfrm>
            <a:off x="24803100" y="3759200"/>
            <a:ext cx="74866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3080" name="Text Box 9"/>
          <p:cNvSpPr txBox="1">
            <a:spLocks noChangeArrowheads="1"/>
          </p:cNvSpPr>
          <p:nvPr userDrawn="1"/>
        </p:nvSpPr>
        <p:spPr bwMode="auto">
          <a:xfrm>
            <a:off x="457200" y="21630217"/>
            <a:ext cx="1885950" cy="395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smtClean="0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900" b="1" smtClean="0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308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721179" y="848783"/>
            <a:ext cx="31442025" cy="1468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8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679" y="4836583"/>
            <a:ext cx="6222547" cy="1653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24533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6pPr>
      <a:lvl7pPr marL="849066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7pPr>
      <a:lvl8pPr marL="1273599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8pPr>
      <a:lvl9pPr marL="1698132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9pPr>
    </p:titleStyle>
    <p:bodyStyle>
      <a:lvl1pPr marL="317500" indent="-3175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6193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060450" indent="-211138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MS PGothic" pitchFamily="34" charset="-128"/>
        </a:defRPr>
      </a:lvl3pPr>
      <a:lvl4pPr marL="1484313" indent="-211138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ea typeface="MS PGothic" pitchFamily="34" charset="-128"/>
        </a:defRPr>
      </a:lvl4pPr>
      <a:lvl5pPr marL="1909763" indent="-211138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MS PGothic" pitchFamily="34" charset="-128"/>
        </a:defRPr>
      </a:lvl5pPr>
      <a:lvl6pPr marL="2334932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759465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183998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08531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33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9066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599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8132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665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98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731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6264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4099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1350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4100" name="Rectangle 4"/>
          <p:cNvSpPr>
            <a:spLocks noChangeArrowheads="1"/>
          </p:cNvSpPr>
          <p:nvPr userDrawn="1"/>
        </p:nvSpPr>
        <p:spPr bwMode="auto">
          <a:xfrm>
            <a:off x="0" y="3200401"/>
            <a:ext cx="32918400" cy="86783"/>
          </a:xfrm>
          <a:prstGeom prst="rect">
            <a:avLst/>
          </a:prstGeom>
          <a:solidFill>
            <a:srgbClr val="66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4101" name="Rectangle 5"/>
          <p:cNvSpPr>
            <a:spLocks noChangeArrowheads="1"/>
          </p:cNvSpPr>
          <p:nvPr userDrawn="1"/>
        </p:nvSpPr>
        <p:spPr bwMode="auto">
          <a:xfrm>
            <a:off x="514350" y="3759200"/>
            <a:ext cx="74866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4102" name="Rectangle 6"/>
          <p:cNvSpPr>
            <a:spLocks noChangeArrowheads="1"/>
          </p:cNvSpPr>
          <p:nvPr userDrawn="1"/>
        </p:nvSpPr>
        <p:spPr bwMode="auto">
          <a:xfrm>
            <a:off x="8613322" y="3759200"/>
            <a:ext cx="74866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auto">
          <a:xfrm>
            <a:off x="16704129" y="3759200"/>
            <a:ext cx="155638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4104" name="Text Box 9"/>
          <p:cNvSpPr txBox="1">
            <a:spLocks noChangeArrowheads="1"/>
          </p:cNvSpPr>
          <p:nvPr userDrawn="1"/>
        </p:nvSpPr>
        <p:spPr bwMode="auto">
          <a:xfrm>
            <a:off x="457200" y="21630217"/>
            <a:ext cx="1885950" cy="395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smtClean="0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900" b="1" smtClean="0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4105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721179" y="848783"/>
            <a:ext cx="31442025" cy="1468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679" y="4836583"/>
            <a:ext cx="6222547" cy="1653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24533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6pPr>
      <a:lvl7pPr marL="849066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7pPr>
      <a:lvl8pPr marL="1273599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8pPr>
      <a:lvl9pPr marL="1698132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9pPr>
    </p:titleStyle>
    <p:bodyStyle>
      <a:lvl1pPr marL="317500" indent="-3175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6193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060450" indent="-211138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MS PGothic" pitchFamily="34" charset="-128"/>
        </a:defRPr>
      </a:lvl3pPr>
      <a:lvl4pPr marL="1484313" indent="-211138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ea typeface="MS PGothic" pitchFamily="34" charset="-128"/>
        </a:defRPr>
      </a:lvl4pPr>
      <a:lvl5pPr marL="1909763" indent="-211138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MS PGothic" pitchFamily="34" charset="-128"/>
        </a:defRPr>
      </a:lvl5pPr>
      <a:lvl6pPr marL="2334932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759465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183998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08531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33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9066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599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8132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665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98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731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6264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1350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5124" name="Rectangle 5"/>
          <p:cNvSpPr>
            <a:spLocks noChangeArrowheads="1"/>
          </p:cNvSpPr>
          <p:nvPr userDrawn="1"/>
        </p:nvSpPr>
        <p:spPr bwMode="auto">
          <a:xfrm>
            <a:off x="590550" y="3759200"/>
            <a:ext cx="31756350" cy="17699567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5125" name="Rectangle 4"/>
          <p:cNvSpPr>
            <a:spLocks noChangeArrowheads="1"/>
          </p:cNvSpPr>
          <p:nvPr userDrawn="1"/>
        </p:nvSpPr>
        <p:spPr bwMode="auto">
          <a:xfrm>
            <a:off x="0" y="3200401"/>
            <a:ext cx="32918400" cy="86783"/>
          </a:xfrm>
          <a:prstGeom prst="rect">
            <a:avLst/>
          </a:prstGeom>
          <a:solidFill>
            <a:srgbClr val="66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5126" name="Text Box 9"/>
          <p:cNvSpPr txBox="1">
            <a:spLocks noChangeArrowheads="1"/>
          </p:cNvSpPr>
          <p:nvPr userDrawn="1"/>
        </p:nvSpPr>
        <p:spPr bwMode="auto">
          <a:xfrm>
            <a:off x="457200" y="21515917"/>
            <a:ext cx="13788118" cy="641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smtClean="0">
                <a:solidFill>
                  <a:schemeClr val="bg2"/>
                </a:solidFill>
                <a:latin typeface="Arial" charset="0"/>
              </a:rPr>
              <a:t>POSTER TEMPLATES BY:</a:t>
            </a:r>
          </a:p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2800" b="1" i="1" smtClean="0">
                <a:solidFill>
                  <a:schemeClr val="bg2"/>
                </a:solidFill>
                <a:latin typeface="Arial" charset="0"/>
              </a:rPr>
              <a:t>The Spirit Makes the Master</a:t>
            </a:r>
          </a:p>
        </p:txBody>
      </p:sp>
      <p:sp>
        <p:nvSpPr>
          <p:cNvPr id="51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721179" y="848783"/>
            <a:ext cx="31442025" cy="1468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679" y="4193117"/>
            <a:ext cx="30301747" cy="16704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24533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6pPr>
      <a:lvl7pPr marL="849066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7pPr>
      <a:lvl8pPr marL="1273599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8pPr>
      <a:lvl9pPr marL="1698132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9pPr>
    </p:titleStyle>
    <p:bodyStyle>
      <a:lvl1pPr marL="317500" indent="-3175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6193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060450" indent="-211138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MS PGothic" pitchFamily="34" charset="-128"/>
        </a:defRPr>
      </a:lvl3pPr>
      <a:lvl4pPr marL="1484313" indent="-211138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ea typeface="MS PGothic" pitchFamily="34" charset="-128"/>
        </a:defRPr>
      </a:lvl4pPr>
      <a:lvl5pPr marL="1909763" indent="-211138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MS PGothic" pitchFamily="34" charset="-128"/>
        </a:defRPr>
      </a:lvl5pPr>
      <a:lvl6pPr marL="2334932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759465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183998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08531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33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9066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599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8132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665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98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731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6264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CC0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8" descr="http://www.medtech.edu/images/IT-Expert-Coordinat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13"/>
          <a:stretch>
            <a:fillRect/>
          </a:stretch>
        </p:blipFill>
        <p:spPr bwMode="auto">
          <a:xfrm>
            <a:off x="11268353" y="3649727"/>
            <a:ext cx="10479326" cy="6449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23"/>
          <p:cNvSpPr txBox="1">
            <a:spLocks noChangeArrowheads="1"/>
          </p:cNvSpPr>
          <p:nvPr/>
        </p:nvSpPr>
        <p:spPr bwMode="auto">
          <a:xfrm>
            <a:off x="0" y="-17643"/>
            <a:ext cx="32918400" cy="361857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69813" tIns="84907" rIns="169813" bIns="84907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8000" dirty="0">
                <a:solidFill>
                  <a:schemeClr val="bg1"/>
                </a:solidFill>
                <a:latin typeface="Impact" panose="020B0806030902050204" pitchFamily="34" charset="0"/>
              </a:rPr>
              <a:t>The </a:t>
            </a:r>
            <a:r>
              <a:rPr lang="en-US" altLang="en-US" sz="8000" dirty="0">
                <a:solidFill>
                  <a:schemeClr val="bg1"/>
                </a:solidFill>
                <a:latin typeface="Impact" panose="020B0806030902050204" pitchFamily="34" charset="0"/>
              </a:rPr>
              <a:t>Title of Your Fantastic Research </a:t>
            </a:r>
            <a:endParaRPr lang="en-US" altLang="en-US" sz="80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pPr algn="ctr" eaLnBrk="1" hangingPunct="1"/>
            <a:r>
              <a:rPr lang="en-US" altLang="en-US" sz="3600" b="1" dirty="0">
                <a:solidFill>
                  <a:schemeClr val="bg1"/>
                </a:solidFill>
                <a:latin typeface="Garamond" pitchFamily="18" charset="0"/>
              </a:rPr>
              <a:t>First Author and Credentials,  </a:t>
            </a:r>
            <a:endParaRPr lang="en-US" altLang="en-US" sz="3600" b="1" dirty="0">
              <a:solidFill>
                <a:schemeClr val="bg1"/>
              </a:solidFill>
              <a:latin typeface="Garamond" pitchFamily="18" charset="0"/>
            </a:endParaRPr>
          </a:p>
          <a:p>
            <a:pPr algn="ctr" eaLnBrk="1" hangingPunct="1"/>
            <a:r>
              <a:rPr lang="en-US" altLang="en-US" sz="3600" b="1" dirty="0">
                <a:solidFill>
                  <a:schemeClr val="bg1"/>
                </a:solidFill>
                <a:latin typeface="Garamond" pitchFamily="18" charset="0"/>
              </a:rPr>
              <a:t>&amp; Second Author and Credentials </a:t>
            </a:r>
            <a:endParaRPr lang="en-US" altLang="en-US" sz="3600" b="1" dirty="0">
              <a:solidFill>
                <a:schemeClr val="bg1"/>
              </a:solidFill>
              <a:latin typeface="Garamond" pitchFamily="18" charset="0"/>
            </a:endParaRPr>
          </a:p>
          <a:p>
            <a:pPr algn="ctr" eaLnBrk="1" hangingPunct="1"/>
            <a:r>
              <a:rPr lang="en-US" altLang="en-US" sz="3600" b="1" dirty="0">
                <a:solidFill>
                  <a:schemeClr val="bg1"/>
                </a:solidFill>
                <a:latin typeface="Garamond" pitchFamily="18" charset="0"/>
              </a:rPr>
              <a:t>College of Health &amp; Human Services in the Department </a:t>
            </a:r>
            <a:r>
              <a:rPr lang="en-US" altLang="en-US" sz="3600" b="1" dirty="0">
                <a:solidFill>
                  <a:schemeClr val="bg1"/>
                </a:solidFill>
                <a:latin typeface="Garamond" pitchFamily="18" charset="0"/>
              </a:rPr>
              <a:t>of Communication Sciences &amp; </a:t>
            </a:r>
            <a:r>
              <a:rPr lang="en-US" altLang="en-US" sz="3600" b="1" dirty="0">
                <a:solidFill>
                  <a:schemeClr val="bg1"/>
                </a:solidFill>
                <a:latin typeface="Garamond" pitchFamily="18" charset="0"/>
              </a:rPr>
              <a:t>Disorders</a:t>
            </a:r>
          </a:p>
          <a:p>
            <a:pPr algn="ctr" eaLnBrk="1" hangingPunct="1"/>
            <a:endParaRPr lang="en-US" altLang="en-US" sz="3600" dirty="0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6149" name="Text Box 34"/>
          <p:cNvSpPr txBox="1">
            <a:spLocks noChangeArrowheads="1"/>
          </p:cNvSpPr>
          <p:nvPr/>
        </p:nvSpPr>
        <p:spPr bwMode="auto">
          <a:xfrm>
            <a:off x="22646870" y="3801330"/>
            <a:ext cx="9712387" cy="74747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 dirty="0">
                <a:solidFill>
                  <a:schemeClr val="bg1"/>
                </a:solidFill>
                <a:latin typeface="Garamond" pitchFamily="18" charset="0"/>
              </a:rPr>
              <a:t>Results</a:t>
            </a:r>
          </a:p>
        </p:txBody>
      </p:sp>
      <p:sp>
        <p:nvSpPr>
          <p:cNvPr id="6150" name="Text Box 39"/>
          <p:cNvSpPr txBox="1">
            <a:spLocks noChangeArrowheads="1"/>
          </p:cNvSpPr>
          <p:nvPr/>
        </p:nvSpPr>
        <p:spPr bwMode="auto">
          <a:xfrm>
            <a:off x="22646871" y="7872952"/>
            <a:ext cx="9620312" cy="743839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 dirty="0">
                <a:solidFill>
                  <a:schemeClr val="bg1"/>
                </a:solidFill>
                <a:latin typeface="Garamond" pitchFamily="18" charset="0"/>
              </a:rPr>
              <a:t>Future Implications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599125" y="3832325"/>
            <a:ext cx="9697719" cy="7474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 dirty="0">
                <a:solidFill>
                  <a:schemeClr val="bg1"/>
                </a:solidFill>
                <a:latin typeface="Garamond" pitchFamily="18" charset="0"/>
              </a:rPr>
              <a:t>Background</a:t>
            </a:r>
          </a:p>
        </p:txBody>
      </p:sp>
      <p:sp>
        <p:nvSpPr>
          <p:cNvPr id="6152" name="Text Box 109"/>
          <p:cNvSpPr txBox="1">
            <a:spLocks noChangeArrowheads="1"/>
          </p:cNvSpPr>
          <p:nvPr/>
        </p:nvSpPr>
        <p:spPr bwMode="auto">
          <a:xfrm>
            <a:off x="22746020" y="15512416"/>
            <a:ext cx="9521164" cy="7474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>
                <a:solidFill>
                  <a:schemeClr val="bg1"/>
                </a:solidFill>
                <a:latin typeface="Garamond" pitchFamily="18" charset="0"/>
              </a:rPr>
              <a:t>Acknowledgements</a:t>
            </a:r>
          </a:p>
        </p:txBody>
      </p:sp>
      <p:sp>
        <p:nvSpPr>
          <p:cNvPr id="6153" name="Text Box 27"/>
          <p:cNvSpPr txBox="1">
            <a:spLocks noChangeArrowheads="1"/>
          </p:cNvSpPr>
          <p:nvPr/>
        </p:nvSpPr>
        <p:spPr bwMode="auto">
          <a:xfrm>
            <a:off x="10340975" y="11828645"/>
            <a:ext cx="11687175" cy="74771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>
                <a:solidFill>
                  <a:schemeClr val="bg1"/>
                </a:solidFill>
                <a:latin typeface="Garamond" pitchFamily="18" charset="0"/>
              </a:rPr>
              <a:t>Strengths &amp; Challenges </a:t>
            </a:r>
          </a:p>
        </p:txBody>
      </p:sp>
      <p:sp>
        <p:nvSpPr>
          <p:cNvPr id="6154" name="Text Box 120"/>
          <p:cNvSpPr txBox="1">
            <a:spLocks noChangeArrowheads="1"/>
          </p:cNvSpPr>
          <p:nvPr/>
        </p:nvSpPr>
        <p:spPr bwMode="auto">
          <a:xfrm>
            <a:off x="283688" y="9614089"/>
            <a:ext cx="10089831" cy="77821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500" b="1" dirty="0">
                <a:solidFill>
                  <a:schemeClr val="bg1"/>
                </a:solidFill>
                <a:latin typeface="Garamond" pitchFamily="18" charset="0"/>
              </a:rPr>
              <a:t>Implementation</a:t>
            </a:r>
          </a:p>
        </p:txBody>
      </p:sp>
      <p:sp>
        <p:nvSpPr>
          <p:cNvPr id="6155" name="Rectangle 259"/>
          <p:cNvSpPr>
            <a:spLocks noChangeArrowheads="1"/>
          </p:cNvSpPr>
          <p:nvPr/>
        </p:nvSpPr>
        <p:spPr bwMode="auto">
          <a:xfrm>
            <a:off x="-1939925" y="1555751"/>
            <a:ext cx="84312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/>
              <a:t> </a:t>
            </a:r>
          </a:p>
        </p:txBody>
      </p:sp>
      <p:sp>
        <p:nvSpPr>
          <p:cNvPr id="6156" name="Rectangle 515"/>
          <p:cNvSpPr>
            <a:spLocks noChangeArrowheads="1"/>
          </p:cNvSpPr>
          <p:nvPr/>
        </p:nvSpPr>
        <p:spPr bwMode="auto">
          <a:xfrm>
            <a:off x="22642514" y="8910051"/>
            <a:ext cx="11893550" cy="762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07" tIns="42453" rIns="84907" bIns="42453">
            <a:spAutoFit/>
          </a:bodyPr>
          <a:lstStyle>
            <a:lvl1pPr marL="571500" indent="-5715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n-US" sz="4400" dirty="0">
                <a:latin typeface="Garamond" pitchFamily="18" charset="0"/>
              </a:rPr>
              <a:t>Text Here</a:t>
            </a:r>
            <a:endParaRPr lang="en-US" altLang="en-US" sz="4400" dirty="0">
              <a:latin typeface="Garamond" pitchFamily="18" charset="0"/>
            </a:endParaRPr>
          </a:p>
        </p:txBody>
      </p:sp>
      <p:sp>
        <p:nvSpPr>
          <p:cNvPr id="6158" name="Text Box 767"/>
          <p:cNvSpPr txBox="1">
            <a:spLocks noChangeArrowheads="1"/>
          </p:cNvSpPr>
          <p:nvPr/>
        </p:nvSpPr>
        <p:spPr bwMode="auto">
          <a:xfrm>
            <a:off x="10296844" y="15512416"/>
            <a:ext cx="11749087" cy="7461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 dirty="0">
                <a:solidFill>
                  <a:schemeClr val="bg1"/>
                </a:solidFill>
                <a:latin typeface="Garamond" pitchFamily="18" charset="0"/>
              </a:rPr>
              <a:t>Contact Information</a:t>
            </a:r>
          </a:p>
        </p:txBody>
      </p:sp>
      <p:sp>
        <p:nvSpPr>
          <p:cNvPr id="6159" name="Text Box 771"/>
          <p:cNvSpPr txBox="1">
            <a:spLocks noChangeArrowheads="1"/>
          </p:cNvSpPr>
          <p:nvPr/>
        </p:nvSpPr>
        <p:spPr bwMode="auto">
          <a:xfrm>
            <a:off x="-309562" y="21504275"/>
            <a:ext cx="19669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963" tIns="33963" rIns="33963" bIns="33963"/>
          <a:lstStyle>
            <a:lvl1pPr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4073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4073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4073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4073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3300" b="1"/>
          </a:p>
        </p:txBody>
      </p:sp>
      <p:sp>
        <p:nvSpPr>
          <p:cNvPr id="6160" name="TextBox 44"/>
          <p:cNvSpPr txBox="1">
            <a:spLocks noChangeArrowheads="1"/>
          </p:cNvSpPr>
          <p:nvPr/>
        </p:nvSpPr>
        <p:spPr bwMode="auto">
          <a:xfrm>
            <a:off x="10912793" y="16141065"/>
            <a:ext cx="10223500" cy="417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9813" tIns="84907" rIns="169813" bIns="84907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Garamond" pitchFamily="18" charset="0"/>
              </a:rPr>
              <a:t>Name Here</a:t>
            </a:r>
            <a:endParaRPr lang="en-US" altLang="en-US" sz="700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3600" b="1" dirty="0">
                <a:latin typeface="Garamond" pitchFamily="18" charset="0"/>
              </a:rPr>
              <a:t>Your.email@wku.edu</a:t>
            </a:r>
            <a:endParaRPr lang="en-US" altLang="en-US" sz="3600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3200" b="1" dirty="0">
                <a:latin typeface="Garamond" pitchFamily="18" charset="0"/>
              </a:rPr>
              <a:t>270-123-4567</a:t>
            </a:r>
            <a:endParaRPr lang="en-US" altLang="en-US" sz="700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3200" b="1" dirty="0">
                <a:solidFill>
                  <a:srgbClr val="C00000"/>
                </a:solidFill>
                <a:latin typeface="Garamond" pitchFamily="18" charset="0"/>
              </a:rPr>
              <a:t>Western Kentucky University </a:t>
            </a:r>
          </a:p>
          <a:p>
            <a:pPr algn="ctr" eaLnBrk="1" hangingPunct="1"/>
            <a:r>
              <a:rPr lang="en-US" altLang="en-US" sz="3200" b="1" dirty="0">
                <a:latin typeface="Garamond" pitchFamily="18" charset="0"/>
              </a:rPr>
              <a:t>College of Health and Human Services </a:t>
            </a:r>
          </a:p>
          <a:p>
            <a:pPr algn="ctr" eaLnBrk="1" hangingPunct="1"/>
            <a:r>
              <a:rPr lang="en-US" altLang="en-US" sz="3200" b="1" dirty="0">
                <a:latin typeface="Garamond" pitchFamily="18" charset="0"/>
              </a:rPr>
              <a:t>1906 College Heights Blvd. </a:t>
            </a:r>
            <a:r>
              <a:rPr lang="en-US" altLang="en-US" sz="3200" b="1" dirty="0">
                <a:latin typeface="Garamond" pitchFamily="18" charset="0"/>
              </a:rPr>
              <a:t>#####</a:t>
            </a:r>
            <a:endParaRPr lang="en-US" altLang="en-US" sz="3200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3200" b="1" dirty="0">
                <a:latin typeface="Garamond" pitchFamily="18" charset="0"/>
              </a:rPr>
              <a:t>Bowling Green, Kentucky </a:t>
            </a:r>
            <a:r>
              <a:rPr lang="en-US" altLang="en-US" sz="3200" b="1" dirty="0">
                <a:latin typeface="Garamond" pitchFamily="18" charset="0"/>
              </a:rPr>
              <a:t>42101-###</a:t>
            </a:r>
            <a:endParaRPr lang="en-US" altLang="en-US" sz="3200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3200" b="1" dirty="0">
                <a:solidFill>
                  <a:srgbClr val="C00000"/>
                </a:solidFill>
                <a:latin typeface="Garamond" pitchFamily="18" charset="0"/>
              </a:rPr>
              <a:t>http://</a:t>
            </a:r>
            <a:r>
              <a:rPr lang="en-US" altLang="en-US" sz="3200" b="1" dirty="0">
                <a:solidFill>
                  <a:srgbClr val="C00000"/>
                </a:solidFill>
                <a:latin typeface="Garamond" pitchFamily="18" charset="0"/>
              </a:rPr>
              <a:t>www.wku.edu/yourdeptlink</a:t>
            </a:r>
            <a:endParaRPr lang="en-US" altLang="en-US" sz="3200" b="1" dirty="0">
              <a:solidFill>
                <a:srgbClr val="C00000"/>
              </a:solidFill>
              <a:latin typeface="Garamond" pitchFamily="18" charset="0"/>
            </a:endParaRPr>
          </a:p>
        </p:txBody>
      </p:sp>
      <p:pic>
        <p:nvPicPr>
          <p:cNvPr id="6161" name="Picture 13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138" y="195315"/>
            <a:ext cx="3740465" cy="3116137"/>
          </a:xfrm>
          <a:prstGeom prst="rect">
            <a:avLst/>
          </a:prstGeom>
          <a:noFill/>
          <a:ln w="38100" cmpd="thickThin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62" name="TextBox 28"/>
          <p:cNvSpPr txBox="1">
            <a:spLocks noChangeArrowheads="1"/>
          </p:cNvSpPr>
          <p:nvPr/>
        </p:nvSpPr>
        <p:spPr bwMode="auto">
          <a:xfrm>
            <a:off x="673894" y="4853078"/>
            <a:ext cx="83597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400" dirty="0">
                <a:latin typeface="Garamond" pitchFamily="18" charset="0"/>
              </a:rPr>
              <a:t>Text Here</a:t>
            </a:r>
            <a:endParaRPr lang="en-US" altLang="en-US" sz="4400" dirty="0">
              <a:latin typeface="Garamond" pitchFamily="18" charset="0"/>
            </a:endParaRPr>
          </a:p>
        </p:txBody>
      </p:sp>
      <p:sp>
        <p:nvSpPr>
          <p:cNvPr id="6163" name="TextBox 30"/>
          <p:cNvSpPr txBox="1">
            <a:spLocks noChangeArrowheads="1"/>
          </p:cNvSpPr>
          <p:nvPr/>
        </p:nvSpPr>
        <p:spPr bwMode="auto">
          <a:xfrm>
            <a:off x="18288000" y="27432001"/>
            <a:ext cx="184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64" name="Rectangle 32"/>
          <p:cNvSpPr>
            <a:spLocks noChangeArrowheads="1"/>
          </p:cNvSpPr>
          <p:nvPr/>
        </p:nvSpPr>
        <p:spPr bwMode="auto">
          <a:xfrm>
            <a:off x="-2743200" y="-5519410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6165" name="Rectangle 33"/>
          <p:cNvSpPr>
            <a:spLocks noChangeArrowheads="1"/>
          </p:cNvSpPr>
          <p:nvPr/>
        </p:nvSpPr>
        <p:spPr bwMode="auto">
          <a:xfrm>
            <a:off x="-2743200" y="-5519410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6166" name="Rectangle 45"/>
          <p:cNvSpPr>
            <a:spLocks noChangeArrowheads="1"/>
          </p:cNvSpPr>
          <p:nvPr/>
        </p:nvSpPr>
        <p:spPr bwMode="auto">
          <a:xfrm>
            <a:off x="24101426" y="1954214"/>
            <a:ext cx="92741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2950" indent="-7429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</p:txBody>
      </p:sp>
      <p:pic>
        <p:nvPicPr>
          <p:cNvPr id="6167" name="Picture 13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8280" y="195316"/>
            <a:ext cx="3740465" cy="3116137"/>
          </a:xfrm>
          <a:prstGeom prst="rect">
            <a:avLst/>
          </a:prstGeom>
          <a:noFill/>
          <a:ln w="38100" cmpd="thickThin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68" name="Rectangle 45"/>
          <p:cNvSpPr>
            <a:spLocks noChangeArrowheads="1"/>
          </p:cNvSpPr>
          <p:nvPr/>
        </p:nvSpPr>
        <p:spPr bwMode="auto">
          <a:xfrm>
            <a:off x="0" y="20512881"/>
            <a:ext cx="32918400" cy="1539875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900"/>
          </a:p>
        </p:txBody>
      </p:sp>
      <p:pic>
        <p:nvPicPr>
          <p:cNvPr id="6169" name="Picture 47" descr="wkucuplong_gb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088" y="20558941"/>
            <a:ext cx="3687763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70" name="TextBox 49"/>
          <p:cNvSpPr txBox="1">
            <a:spLocks noChangeArrowheads="1"/>
          </p:cNvSpPr>
          <p:nvPr/>
        </p:nvSpPr>
        <p:spPr bwMode="auto">
          <a:xfrm>
            <a:off x="6485173" y="20620831"/>
            <a:ext cx="2291170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8000" dirty="0">
                <a:solidFill>
                  <a:schemeClr val="bg1"/>
                </a:solidFill>
                <a:latin typeface="Vladimir Script" pitchFamily="66" charset="0"/>
              </a:rPr>
              <a:t>A Leading American University with International Reach</a:t>
            </a:r>
          </a:p>
        </p:txBody>
      </p:sp>
      <p:sp>
        <p:nvSpPr>
          <p:cNvPr id="6171" name="Text Box 109"/>
          <p:cNvSpPr txBox="1">
            <a:spLocks noChangeArrowheads="1"/>
          </p:cNvSpPr>
          <p:nvPr/>
        </p:nvSpPr>
        <p:spPr bwMode="auto">
          <a:xfrm>
            <a:off x="22791740" y="13804900"/>
            <a:ext cx="9475444" cy="7474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 dirty="0">
                <a:solidFill>
                  <a:schemeClr val="bg1"/>
                </a:solidFill>
                <a:latin typeface="Garamond" pitchFamily="18" charset="0"/>
              </a:rPr>
              <a:t>Selected References</a:t>
            </a:r>
          </a:p>
        </p:txBody>
      </p:sp>
      <p:sp>
        <p:nvSpPr>
          <p:cNvPr id="6172" name="TextBox 57"/>
          <p:cNvSpPr txBox="1">
            <a:spLocks noChangeArrowheads="1"/>
          </p:cNvSpPr>
          <p:nvPr/>
        </p:nvSpPr>
        <p:spPr bwMode="auto">
          <a:xfrm>
            <a:off x="22791739" y="14589126"/>
            <a:ext cx="1174432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45720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dirty="0">
                <a:latin typeface="Garamond" pitchFamily="18" charset="0"/>
              </a:rPr>
              <a:t>References Here</a:t>
            </a:r>
            <a:endParaRPr lang="en-US" altLang="en-US" sz="3200" dirty="0">
              <a:latin typeface="Garamond" pitchFamily="18" charset="0"/>
            </a:endParaRPr>
          </a:p>
          <a:p>
            <a:pPr eaLnBrk="1" hangingPunct="1"/>
            <a:endParaRPr lang="en-US" altLang="en-US" dirty="0">
              <a:latin typeface="Garamond" pitchFamily="18" charset="0"/>
            </a:endParaRPr>
          </a:p>
        </p:txBody>
      </p:sp>
      <p:sp>
        <p:nvSpPr>
          <p:cNvPr id="6173" name="Rectangle 51"/>
          <p:cNvSpPr>
            <a:spLocks noChangeArrowheads="1"/>
          </p:cNvSpPr>
          <p:nvPr/>
        </p:nvSpPr>
        <p:spPr bwMode="auto">
          <a:xfrm>
            <a:off x="-1862137" y="17535526"/>
            <a:ext cx="109664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4000">
              <a:latin typeface="Garamond" pitchFamily="18" charset="0"/>
            </a:endParaRPr>
          </a:p>
        </p:txBody>
      </p:sp>
      <p:sp>
        <p:nvSpPr>
          <p:cNvPr id="6174" name="TextBox 36"/>
          <p:cNvSpPr txBox="1">
            <a:spLocks noChangeArrowheads="1"/>
          </p:cNvSpPr>
          <p:nvPr/>
        </p:nvSpPr>
        <p:spPr bwMode="auto">
          <a:xfrm>
            <a:off x="22547094" y="4992329"/>
            <a:ext cx="11861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400" dirty="0">
                <a:latin typeface="Garamond" pitchFamily="18" charset="0"/>
              </a:rPr>
              <a:t>Text Here</a:t>
            </a:r>
            <a:endParaRPr lang="en-US" altLang="en-US" sz="4400" dirty="0">
              <a:latin typeface="Garamond" pitchFamily="18" charset="0"/>
            </a:endParaRPr>
          </a:p>
        </p:txBody>
      </p:sp>
      <p:sp>
        <p:nvSpPr>
          <p:cNvPr id="6175" name="TextBox 41"/>
          <p:cNvSpPr txBox="1">
            <a:spLocks noChangeArrowheads="1"/>
          </p:cNvSpPr>
          <p:nvPr/>
        </p:nvSpPr>
        <p:spPr bwMode="auto">
          <a:xfrm flipH="1">
            <a:off x="10373519" y="13155514"/>
            <a:ext cx="116871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400" dirty="0">
                <a:latin typeface="Garamond" pitchFamily="18" charset="0"/>
              </a:rPr>
              <a:t>Text Here</a:t>
            </a:r>
            <a:endParaRPr lang="en-US" altLang="en-US" sz="4400" dirty="0">
              <a:latin typeface="Garamond" pitchFamily="18" charset="0"/>
            </a:endParaRPr>
          </a:p>
        </p:txBody>
      </p:sp>
      <p:sp>
        <p:nvSpPr>
          <p:cNvPr id="6177" name="TextBox 41"/>
          <p:cNvSpPr txBox="1">
            <a:spLocks noChangeArrowheads="1"/>
          </p:cNvSpPr>
          <p:nvPr/>
        </p:nvSpPr>
        <p:spPr bwMode="auto">
          <a:xfrm flipH="1">
            <a:off x="501492" y="10710863"/>
            <a:ext cx="798861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>
                <a:latin typeface="Garamond" pitchFamily="18" charset="0"/>
              </a:rPr>
              <a:t>Text Here</a:t>
            </a:r>
          </a:p>
        </p:txBody>
      </p:sp>
      <p:sp>
        <p:nvSpPr>
          <p:cNvPr id="6179" name="Rectangle 51"/>
          <p:cNvSpPr>
            <a:spLocks noChangeArrowheads="1"/>
          </p:cNvSpPr>
          <p:nvPr/>
        </p:nvSpPr>
        <p:spPr bwMode="auto">
          <a:xfrm>
            <a:off x="11548824" y="10931714"/>
            <a:ext cx="8969272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400" dirty="0">
                <a:latin typeface="Garamond" pitchFamily="18" charset="0"/>
              </a:rPr>
              <a:t>Continued Text..</a:t>
            </a:r>
          </a:p>
          <a:p>
            <a:pPr>
              <a:defRPr/>
            </a:pPr>
            <a:endParaRPr lang="en-US" sz="4400" dirty="0">
              <a:latin typeface="Garamond" pitchFamily="18" charset="0"/>
            </a:endParaRPr>
          </a:p>
        </p:txBody>
      </p:sp>
      <p:sp>
        <p:nvSpPr>
          <p:cNvPr id="6178" name="TextBox 58"/>
          <p:cNvSpPr txBox="1">
            <a:spLocks noChangeArrowheads="1"/>
          </p:cNvSpPr>
          <p:nvPr/>
        </p:nvSpPr>
        <p:spPr bwMode="auto">
          <a:xfrm>
            <a:off x="22651041" y="16504603"/>
            <a:ext cx="9616142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r>
              <a:rPr lang="en-US" dirty="0">
                <a:latin typeface="Garamond" panose="02020404030301010803" pitchFamily="18" charset="0"/>
              </a:rPr>
              <a:t>Western Kentucky University is an equal opportunity institution of higher education and upon request provides reasonable accommodation to individuals with disabilities. </a:t>
            </a:r>
            <a:r>
              <a:rPr lang="en-US" dirty="0">
                <a:solidFill>
                  <a:srgbClr val="C00000"/>
                </a:solidFill>
                <a:latin typeface="Garamond" panose="02020404030301010803" pitchFamily="18" charset="0"/>
              </a:rPr>
              <a:t>www.wku.edu/eoo</a:t>
            </a:r>
            <a:r>
              <a:rPr lang="en-US" dirty="0">
                <a:latin typeface="Garamond" panose="02020404030301010803" pitchFamily="18" charset="0"/>
              </a:rPr>
              <a:t>. © 2011 Western Kentucky University. Printing paid from state funds, KRS 57.375. 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2585544" y="26894029"/>
            <a:ext cx="1960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A20000"/>
                </a:solidFill>
              </a:rPr>
              <a:t>jcs</a:t>
            </a:r>
            <a:endParaRPr lang="en-US" sz="2000" dirty="0">
              <a:solidFill>
                <a:srgbClr val="A2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7677</TotalTime>
  <Words>135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MS PGothic</vt:lpstr>
      <vt:lpstr>Arial</vt:lpstr>
      <vt:lpstr>Arial Black</vt:lpstr>
      <vt:lpstr>Arial Narrow</vt:lpstr>
      <vt:lpstr>Garamond</vt:lpstr>
      <vt:lpstr>Impact</vt:lpstr>
      <vt:lpstr>Vladimir Script</vt:lpstr>
      <vt:lpstr>Custom Design</vt:lpstr>
      <vt:lpstr>1_Custom Design</vt:lpstr>
      <vt:lpstr>2_Custom Design</vt:lpstr>
      <vt:lpstr>3_Custom Design</vt:lpstr>
      <vt:lpstr>4_Custom Design</vt:lpstr>
      <vt:lpstr>PowerPoint Presentation</vt:lpstr>
    </vt:vector>
  </TitlesOfParts>
  <Company>www.posterpresentations.com</Company>
  <LinksUpToDate>false</LinksUpToDate>
  <SharedDoc>false</SharedDoc>
  <HyperlinkBase>http://www.posterpresentations.com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48x36 Poster Template</dc:title>
  <dc:creator>Smith, Janice</dc:creator>
  <dc:description>Call us if you need help with this poster template._x000d_
1-866-649-3004           _x000d_
 (c)PosterPresentations.com</dc:description>
  <cp:lastModifiedBy>Pitts, Sara</cp:lastModifiedBy>
  <cp:revision>226</cp:revision>
  <cp:lastPrinted>2013-10-28T18:46:05Z</cp:lastPrinted>
  <dcterms:created xsi:type="dcterms:W3CDTF">2011-09-28T14:26:02Z</dcterms:created>
  <dcterms:modified xsi:type="dcterms:W3CDTF">2016-06-23T16:46:06Z</dcterms:modified>
  <cp:category>Powerpoint poster templates</cp:category>
</cp:coreProperties>
</file>