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Impact" charset="1" panose="020B0806030902050204"/>
      <p:regular r:id="rId7"/>
    </p:embeddedFont>
    <p:embeddedFont>
      <p:font typeface="TT Commons Pro Italics" charset="1" panose="020B0103030102020204"/>
      <p:regular r:id="rId8"/>
    </p:embeddedFont>
    <p:embeddedFont>
      <p:font typeface="TT Commons Pro Bold Italics" charset="1" panose="020B0103030102020204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https://www.wku.edu/chhs/wellness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60C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07596" y="5177681"/>
            <a:ext cx="6436209" cy="4833372"/>
            <a:chOff x="0" y="0"/>
            <a:chExt cx="1695133" cy="127298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95133" cy="1272987"/>
            </a:xfrm>
            <a:custGeom>
              <a:avLst/>
              <a:gdLst/>
              <a:ahLst/>
              <a:cxnLst/>
              <a:rect r="r" b="b" t="t" l="l"/>
              <a:pathLst>
                <a:path h="1272987" w="1695133">
                  <a:moveTo>
                    <a:pt x="0" y="0"/>
                  </a:moveTo>
                  <a:lnTo>
                    <a:pt x="1695133" y="0"/>
                  </a:lnTo>
                  <a:lnTo>
                    <a:pt x="1695133" y="1272987"/>
                  </a:lnTo>
                  <a:lnTo>
                    <a:pt x="0" y="1272987"/>
                  </a:lnTo>
                  <a:close/>
                </a:path>
              </a:pathLst>
            </a:custGeom>
            <a:solidFill>
              <a:srgbClr val="C60C3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695133" cy="13110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 descr="A circular diagram of different colored circles  Description automatically generated"/>
          <p:cNvSpPr/>
          <p:nvPr/>
        </p:nvSpPr>
        <p:spPr>
          <a:xfrm flipH="false" flipV="false" rot="0">
            <a:off x="9127175" y="1028700"/>
            <a:ext cx="8494075" cy="8424547"/>
          </a:xfrm>
          <a:custGeom>
            <a:avLst/>
            <a:gdLst/>
            <a:ahLst/>
            <a:cxnLst/>
            <a:rect r="r" b="b" t="t" l="l"/>
            <a:pathLst>
              <a:path h="8424547" w="8494075">
                <a:moveTo>
                  <a:pt x="0" y="0"/>
                </a:moveTo>
                <a:lnTo>
                  <a:pt x="8494075" y="0"/>
                </a:lnTo>
                <a:lnTo>
                  <a:pt x="8494075" y="8424547"/>
                </a:lnTo>
                <a:lnTo>
                  <a:pt x="0" y="84245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4177240"/>
            <a:ext cx="3594588" cy="5789415"/>
          </a:xfrm>
          <a:custGeom>
            <a:avLst/>
            <a:gdLst/>
            <a:ahLst/>
            <a:cxnLst/>
            <a:rect r="r" b="b" t="t" l="l"/>
            <a:pathLst>
              <a:path h="5789415" w="3594588">
                <a:moveTo>
                  <a:pt x="0" y="0"/>
                </a:moveTo>
                <a:lnTo>
                  <a:pt x="3594588" y="0"/>
                </a:lnTo>
                <a:lnTo>
                  <a:pt x="3594588" y="5789415"/>
                </a:lnTo>
                <a:lnTo>
                  <a:pt x="0" y="57894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091886" y="4186765"/>
            <a:ext cx="3566690" cy="5791679"/>
          </a:xfrm>
          <a:custGeom>
            <a:avLst/>
            <a:gdLst/>
            <a:ahLst/>
            <a:cxnLst/>
            <a:rect r="r" b="b" t="t" l="l"/>
            <a:pathLst>
              <a:path h="5791679" w="3566690">
                <a:moveTo>
                  <a:pt x="0" y="0"/>
                </a:moveTo>
                <a:lnTo>
                  <a:pt x="3566691" y="0"/>
                </a:lnTo>
                <a:lnTo>
                  <a:pt x="3566691" y="5791679"/>
                </a:lnTo>
                <a:lnTo>
                  <a:pt x="0" y="57916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971524"/>
            <a:ext cx="9814331" cy="1062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28"/>
              </a:lnSpc>
            </a:pPr>
            <a:r>
              <a:rPr lang="en-US" sz="6600" spc="61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CHHS Wellness Experience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1854553"/>
            <a:ext cx="8982671" cy="1910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</a:pPr>
            <a:r>
              <a:rPr lang="en-US" sz="3500" i="true" spc="32">
                <a:solidFill>
                  <a:srgbClr val="FFFFFF"/>
                </a:solidFill>
                <a:latin typeface="TT Commons Pro Italics"/>
                <a:ea typeface="TT Commons Pro Italics"/>
                <a:cs typeface="TT Commons Pro Italics"/>
                <a:sym typeface="TT Commons Pro Italics"/>
              </a:rPr>
              <a:t>We care about you! Find out more about wellness opportunities and available resources at: </a:t>
            </a:r>
            <a:r>
              <a:rPr lang="en-US" b="true" sz="3500" i="true" spc="32" u="sng">
                <a:solidFill>
                  <a:srgbClr val="FFFFFF"/>
                </a:solidFill>
                <a:latin typeface="TT Commons Pro Bold Italics"/>
                <a:ea typeface="TT Commons Pro Bold Italics"/>
                <a:cs typeface="TT Commons Pro Bold Italics"/>
                <a:sym typeface="TT Commons Pro Bold Italics"/>
                <a:hlinkClick r:id="rId5" tooltip="https://www.wku.edu/chhs/wellness"/>
              </a:rPr>
              <a:t>www.wku.edu/chhs/wellness</a:t>
            </a:r>
            <a:r>
              <a:rPr lang="en-US" b="true" sz="3500" i="true" spc="32">
                <a:solidFill>
                  <a:srgbClr val="FFFFFF"/>
                </a:solidFill>
                <a:latin typeface="TT Commons Pro Bold Italics"/>
                <a:ea typeface="TT Commons Pro Bold Italics"/>
                <a:cs typeface="TT Commons Pro Bold Italics"/>
                <a:sym typeface="TT Commons Pro Bold Italics"/>
              </a:rPr>
              <a:t> </a:t>
            </a:r>
            <a:r>
              <a:rPr lang="en-US" sz="3500" i="true" spc="32">
                <a:solidFill>
                  <a:srgbClr val="FFFFFF"/>
                </a:solidFill>
                <a:latin typeface="TT Commons Pro Italics"/>
                <a:ea typeface="TT Commons Pro Italics"/>
                <a:cs typeface="TT Commons Pro Italics"/>
                <a:sym typeface="TT Commons Pro Italics"/>
              </a:rPr>
              <a:t>or contact a Student Wellness Navigator!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DAHR6L-Kodo</dc:identifier>
  <dcterms:modified xsi:type="dcterms:W3CDTF">2011-08-01T06:04:30Z</dcterms:modified>
  <cp:revision>1</cp:revision>
  <dc:title>CHHS Wellness Experience</dc:title>
</cp:coreProperties>
</file>