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7010400" cy="9296400"/>
  <p:embeddedFontLst>
    <p:embeddedFont>
      <p:font typeface="DM Sans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7">
          <p15:clr>
            <a:srgbClr val="A4A3A4"/>
          </p15:clr>
        </p15:guide>
        <p15:guide id="2" pos="6350">
          <p15:clr>
            <a:srgbClr val="A4A3A4"/>
          </p15:clr>
        </p15:guide>
        <p15:guide id="3" pos="340">
          <p15:clr>
            <a:srgbClr val="9AA0A6"/>
          </p15:clr>
        </p15:guide>
        <p15:guide id="4" orient="horz" pos="4535">
          <p15:clr>
            <a:srgbClr val="9AA0A6"/>
          </p15:clr>
        </p15:guide>
        <p15:guide id="5" pos="1644">
          <p15:clr>
            <a:srgbClr val="9AA0A6"/>
          </p15:clr>
        </p15:guide>
        <p15:guide id="6" pos="2608">
          <p15:clr>
            <a:srgbClr val="9AA0A6"/>
          </p15:clr>
        </p15:guide>
        <p15:guide id="7" pos="2811">
          <p15:clr>
            <a:srgbClr val="9AA0A6"/>
          </p15:clr>
        </p15:guide>
        <p15:guide id="8" pos="3855">
          <p15:clr>
            <a:srgbClr val="9AA0A6"/>
          </p15:clr>
        </p15:guide>
        <p15:guide id="9" pos="4082">
          <p15:clr>
            <a:srgbClr val="9AA0A6"/>
          </p15:clr>
        </p15:guide>
        <p15:guide id="10" pos="5046">
          <p15:clr>
            <a:srgbClr val="9AA0A6"/>
          </p15:clr>
        </p15:guide>
        <p15:guide id="11" pos="2154">
          <p15:clr>
            <a:srgbClr val="9AA0A6"/>
          </p15:clr>
        </p15:guide>
        <p15:guide id="12" pos="124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90"/>
      </p:cViewPr>
      <p:guideLst>
        <p:guide orient="horz" pos="227"/>
        <p:guide pos="6350"/>
        <p:guide pos="340"/>
        <p:guide orient="horz" pos="4535"/>
        <p:guide pos="1644"/>
        <p:guide pos="2608"/>
        <p:guide pos="2811"/>
        <p:guide pos="3855"/>
        <p:guide pos="4082"/>
        <p:guide pos="5046"/>
        <p:guide pos="2154"/>
        <p:guide pos="12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1563" y="596900"/>
            <a:ext cx="4217987" cy="2981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35971" y="3776533"/>
            <a:ext cx="5087766" cy="3577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79" tIns="81679" rIns="81679" bIns="8167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1563" y="596900"/>
            <a:ext cx="4217987" cy="2981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35971" y="3776533"/>
            <a:ext cx="5087766" cy="3577768"/>
          </a:xfrm>
          <a:prstGeom prst="rect">
            <a:avLst/>
          </a:prstGeom>
        </p:spPr>
        <p:txBody>
          <a:bodyPr spcFirstLastPara="1" wrap="square" lIns="81679" tIns="81679" rIns="81679" bIns="8167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-1"/>
            <a:ext cx="10692374" cy="7560000"/>
            <a:chOff x="0" y="-1"/>
            <a:chExt cx="10692374" cy="75600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 amt="40000"/>
            </a:blip>
            <a:srcRect r="18354" b="22648"/>
            <a:stretch/>
          </p:blipFill>
          <p:spPr>
            <a:xfrm>
              <a:off x="4487825" y="3451925"/>
              <a:ext cx="6204549" cy="41080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 amt="40000"/>
            </a:blip>
            <a:srcRect l="25506" b="12449"/>
            <a:stretch/>
          </p:blipFill>
          <p:spPr>
            <a:xfrm>
              <a:off x="1" y="2849975"/>
              <a:ext cx="5734249" cy="4710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 amt="40000"/>
            </a:blip>
            <a:srcRect l="15746" t="32655"/>
            <a:stretch/>
          </p:blipFill>
          <p:spPr>
            <a:xfrm>
              <a:off x="0" y="0"/>
              <a:ext cx="6656224" cy="3718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/>
            <p:cNvPicPr preferRelativeResize="0"/>
            <p:nvPr/>
          </p:nvPicPr>
          <p:blipFill rotWithShape="1">
            <a:blip r:embed="rId6">
              <a:alphaModFix amt="40000"/>
            </a:blip>
            <a:srcRect t="43352" r="50939"/>
            <a:stretch/>
          </p:blipFill>
          <p:spPr>
            <a:xfrm>
              <a:off x="6736425" y="-1"/>
              <a:ext cx="3955573" cy="319199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9" name="Google Shape;59;p13"/>
          <p:cNvGrpSpPr/>
          <p:nvPr/>
        </p:nvGrpSpPr>
        <p:grpSpPr>
          <a:xfrm>
            <a:off x="545026" y="298268"/>
            <a:ext cx="9596255" cy="6963464"/>
            <a:chOff x="526476" y="366761"/>
            <a:chExt cx="9596255" cy="6963464"/>
          </a:xfrm>
        </p:grpSpPr>
        <p:grpSp>
          <p:nvGrpSpPr>
            <p:cNvPr id="60" name="Google Shape;60;p13"/>
            <p:cNvGrpSpPr/>
            <p:nvPr/>
          </p:nvGrpSpPr>
          <p:grpSpPr>
            <a:xfrm rot="10800000">
              <a:off x="3867900" y="4054113"/>
              <a:ext cx="2877050" cy="1866300"/>
              <a:chOff x="3853613" y="1866325"/>
              <a:chExt cx="2877050" cy="1866300"/>
            </a:xfrm>
          </p:grpSpPr>
          <p:sp>
            <p:nvSpPr>
              <p:cNvPr id="61" name="Google Shape;61;p13"/>
              <p:cNvSpPr/>
              <p:nvPr/>
            </p:nvSpPr>
            <p:spPr>
              <a:xfrm flipH="1">
                <a:off x="5192413" y="1866325"/>
                <a:ext cx="1538250" cy="1866300"/>
              </a:xfrm>
              <a:custGeom>
                <a:avLst/>
                <a:gdLst/>
                <a:ahLst/>
                <a:cxnLst/>
                <a:rect l="l" t="t" r="r" b="b"/>
                <a:pathLst>
                  <a:path w="61530" h="74652" extrusionOk="0">
                    <a:moveTo>
                      <a:pt x="61530" y="74652"/>
                    </a:moveTo>
                    <a:cubicBezTo>
                      <a:pt x="57857" y="67304"/>
                      <a:pt x="49746" y="43007"/>
                      <a:pt x="39491" y="30565"/>
                    </a:cubicBezTo>
                    <a:cubicBezTo>
                      <a:pt x="29236" y="18123"/>
                      <a:pt x="6582" y="5094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Google Shape;62;p13"/>
              <p:cNvSpPr/>
              <p:nvPr/>
            </p:nvSpPr>
            <p:spPr>
              <a:xfrm>
                <a:off x="3853613" y="1866325"/>
                <a:ext cx="1538250" cy="1866300"/>
              </a:xfrm>
              <a:custGeom>
                <a:avLst/>
                <a:gdLst/>
                <a:ahLst/>
                <a:cxnLst/>
                <a:rect l="l" t="t" r="r" b="b"/>
                <a:pathLst>
                  <a:path w="61530" h="74652" extrusionOk="0">
                    <a:moveTo>
                      <a:pt x="61530" y="74652"/>
                    </a:moveTo>
                    <a:cubicBezTo>
                      <a:pt x="57857" y="67304"/>
                      <a:pt x="49746" y="43007"/>
                      <a:pt x="39491" y="30565"/>
                    </a:cubicBezTo>
                    <a:cubicBezTo>
                      <a:pt x="29236" y="18123"/>
                      <a:pt x="6582" y="5094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63" name="Google Shape;63;p13"/>
              <p:cNvCxnSpPr/>
              <p:nvPr/>
            </p:nvCxnSpPr>
            <p:spPr>
              <a:xfrm>
                <a:off x="5291425" y="2116500"/>
                <a:ext cx="0" cy="1488900"/>
              </a:xfrm>
              <a:prstGeom prst="straightConnector1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4" name="Google Shape;64;p13"/>
            <p:cNvGrpSpPr/>
            <p:nvPr/>
          </p:nvGrpSpPr>
          <p:grpSpPr>
            <a:xfrm>
              <a:off x="2606782" y="6616810"/>
              <a:ext cx="1538268" cy="713406"/>
              <a:chOff x="2606782" y="4696385"/>
              <a:chExt cx="1538268" cy="713406"/>
            </a:xfrm>
          </p:grpSpPr>
          <p:grpSp>
            <p:nvGrpSpPr>
              <p:cNvPr id="65" name="Google Shape;65;p13"/>
              <p:cNvGrpSpPr/>
              <p:nvPr/>
            </p:nvGrpSpPr>
            <p:grpSpPr>
              <a:xfrm>
                <a:off x="2606782" y="4696385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66" name="Google Shape;66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67" name="Google Shape;67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8" name="Google Shape;68;p13"/>
              <p:cNvGrpSpPr/>
              <p:nvPr/>
            </p:nvGrpSpPr>
            <p:grpSpPr>
              <a:xfrm>
                <a:off x="2606782" y="4961722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69" name="Google Shape;69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70" name="Google Shape;70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71" name="Google Shape;71;p13"/>
              <p:cNvGrpSpPr/>
              <p:nvPr/>
            </p:nvGrpSpPr>
            <p:grpSpPr>
              <a:xfrm>
                <a:off x="2606782" y="5233991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72" name="Google Shape;72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73" name="Google Shape;73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5" name="Google Shape;75;p13"/>
            <p:cNvSpPr/>
            <p:nvPr/>
          </p:nvSpPr>
          <p:spPr>
            <a:xfrm>
              <a:off x="2606775" y="5666735"/>
              <a:ext cx="1533300" cy="689700"/>
            </a:xfrm>
            <a:prstGeom prst="roundRect">
              <a:avLst>
                <a:gd name="adj" fmla="val 12255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402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4462975" y="5666735"/>
              <a:ext cx="1656900" cy="689700"/>
            </a:xfrm>
            <a:prstGeom prst="roundRect">
              <a:avLst>
                <a:gd name="adj" fmla="val 12255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402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6480000" y="5666735"/>
              <a:ext cx="1533300" cy="689700"/>
            </a:xfrm>
            <a:prstGeom prst="roundRect">
              <a:avLst>
                <a:gd name="adj" fmla="val 12255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402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" name="Google Shape;83;p13"/>
            <p:cNvGrpSpPr/>
            <p:nvPr/>
          </p:nvGrpSpPr>
          <p:grpSpPr>
            <a:xfrm>
              <a:off x="4462982" y="6616810"/>
              <a:ext cx="1663368" cy="713406"/>
              <a:chOff x="2606782" y="4696385"/>
              <a:chExt cx="1663368" cy="713406"/>
            </a:xfrm>
          </p:grpSpPr>
          <p:grpSp>
            <p:nvGrpSpPr>
              <p:cNvPr id="84" name="Google Shape;84;p13"/>
              <p:cNvGrpSpPr/>
              <p:nvPr/>
            </p:nvGrpSpPr>
            <p:grpSpPr>
              <a:xfrm>
                <a:off x="2606782" y="4696385"/>
                <a:ext cx="1663368" cy="175800"/>
                <a:chOff x="2606782" y="456450"/>
                <a:chExt cx="1663368" cy="175800"/>
              </a:xfrm>
            </p:grpSpPr>
            <p:cxnSp>
              <p:nvCxnSpPr>
                <p:cNvPr id="85" name="Google Shape;85;p13"/>
                <p:cNvCxnSpPr/>
                <p:nvPr/>
              </p:nvCxnSpPr>
              <p:spPr>
                <a:xfrm>
                  <a:off x="2613550" y="632250"/>
                  <a:ext cx="16566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86" name="Google Shape;86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87" name="Google Shape;87;p13"/>
              <p:cNvGrpSpPr/>
              <p:nvPr/>
            </p:nvGrpSpPr>
            <p:grpSpPr>
              <a:xfrm>
                <a:off x="2606782" y="4961722"/>
                <a:ext cx="1663368" cy="175800"/>
                <a:chOff x="2606782" y="456450"/>
                <a:chExt cx="1663368" cy="175800"/>
              </a:xfrm>
            </p:grpSpPr>
            <p:cxnSp>
              <p:nvCxnSpPr>
                <p:cNvPr id="88" name="Google Shape;88;p13"/>
                <p:cNvCxnSpPr/>
                <p:nvPr/>
              </p:nvCxnSpPr>
              <p:spPr>
                <a:xfrm>
                  <a:off x="2613550" y="632250"/>
                  <a:ext cx="16566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89" name="Google Shape;89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0" name="Google Shape;90;p13"/>
              <p:cNvGrpSpPr/>
              <p:nvPr/>
            </p:nvGrpSpPr>
            <p:grpSpPr>
              <a:xfrm>
                <a:off x="2606782" y="5233991"/>
                <a:ext cx="1663368" cy="175800"/>
                <a:chOff x="2606782" y="456450"/>
                <a:chExt cx="1663368" cy="175800"/>
              </a:xfrm>
            </p:grpSpPr>
            <p:cxnSp>
              <p:nvCxnSpPr>
                <p:cNvPr id="91" name="Google Shape;91;p13"/>
                <p:cNvCxnSpPr/>
                <p:nvPr/>
              </p:nvCxnSpPr>
              <p:spPr>
                <a:xfrm>
                  <a:off x="2613550" y="632250"/>
                  <a:ext cx="16566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92" name="Google Shape;92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3" name="Google Shape;93;p13"/>
            <p:cNvGrpSpPr/>
            <p:nvPr/>
          </p:nvGrpSpPr>
          <p:grpSpPr>
            <a:xfrm>
              <a:off x="6477519" y="6616810"/>
              <a:ext cx="1538268" cy="713406"/>
              <a:chOff x="2606782" y="4696385"/>
              <a:chExt cx="1538268" cy="713406"/>
            </a:xfrm>
          </p:grpSpPr>
          <p:grpSp>
            <p:nvGrpSpPr>
              <p:cNvPr id="94" name="Google Shape;94;p13"/>
              <p:cNvGrpSpPr/>
              <p:nvPr/>
            </p:nvGrpSpPr>
            <p:grpSpPr>
              <a:xfrm>
                <a:off x="2606782" y="4696385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95" name="Google Shape;95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96" name="Google Shape;96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7" name="Google Shape;97;p13"/>
              <p:cNvGrpSpPr/>
              <p:nvPr/>
            </p:nvGrpSpPr>
            <p:grpSpPr>
              <a:xfrm>
                <a:off x="2606782" y="4961722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98" name="Google Shape;98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99" name="Google Shape;99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00" name="Google Shape;100;p13"/>
              <p:cNvGrpSpPr/>
              <p:nvPr/>
            </p:nvGrpSpPr>
            <p:grpSpPr>
              <a:xfrm>
                <a:off x="2606782" y="5233991"/>
                <a:ext cx="1538268" cy="175800"/>
                <a:chOff x="2606782" y="456450"/>
                <a:chExt cx="1538268" cy="175800"/>
              </a:xfrm>
            </p:grpSpPr>
            <p:cxnSp>
              <p:nvCxnSpPr>
                <p:cNvPr id="101" name="Google Shape;101;p13"/>
                <p:cNvCxnSpPr/>
                <p:nvPr/>
              </p:nvCxnSpPr>
              <p:spPr>
                <a:xfrm>
                  <a:off x="2613550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02" name="Google Shape;102;p13"/>
                <p:cNvSpPr/>
                <p:nvPr/>
              </p:nvSpPr>
              <p:spPr>
                <a:xfrm>
                  <a:off x="2606782" y="456450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03" name="Google Shape;103;p13"/>
            <p:cNvGrpSpPr/>
            <p:nvPr/>
          </p:nvGrpSpPr>
          <p:grpSpPr>
            <a:xfrm>
              <a:off x="540007" y="2356632"/>
              <a:ext cx="4229018" cy="3056705"/>
              <a:chOff x="540007" y="2356632"/>
              <a:chExt cx="4229018" cy="3056705"/>
            </a:xfrm>
          </p:grpSpPr>
          <p:grpSp>
            <p:nvGrpSpPr>
              <p:cNvPr id="104" name="Google Shape;104;p13"/>
              <p:cNvGrpSpPr/>
              <p:nvPr/>
            </p:nvGrpSpPr>
            <p:grpSpPr>
              <a:xfrm rot="-5400000">
                <a:off x="3200363" y="2359288"/>
                <a:ext cx="1113700" cy="2023625"/>
                <a:chOff x="5241043" y="1761596"/>
                <a:chExt cx="1113700" cy="2023625"/>
              </a:xfrm>
            </p:grpSpPr>
            <p:sp>
              <p:nvSpPr>
                <p:cNvPr id="105" name="Google Shape;105;p13"/>
                <p:cNvSpPr/>
                <p:nvPr/>
              </p:nvSpPr>
              <p:spPr>
                <a:xfrm>
                  <a:off x="5241043" y="1761596"/>
                  <a:ext cx="1113700" cy="202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48" h="80945" extrusionOk="0">
                      <a:moveTo>
                        <a:pt x="0" y="80945"/>
                      </a:moveTo>
                      <a:cubicBezTo>
                        <a:pt x="1790" y="73315"/>
                        <a:pt x="3312" y="48654"/>
                        <a:pt x="10737" y="35163"/>
                      </a:cubicBezTo>
                      <a:cubicBezTo>
                        <a:pt x="18162" y="21672"/>
                        <a:pt x="38913" y="5861"/>
                        <a:pt x="44548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cxnSp>
              <p:nvCxnSpPr>
                <p:cNvPr id="106" name="Google Shape;106;p13"/>
                <p:cNvCxnSpPr/>
                <p:nvPr/>
              </p:nvCxnSpPr>
              <p:spPr>
                <a:xfrm>
                  <a:off x="5291425" y="2116500"/>
                  <a:ext cx="1500" cy="13458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107" name="Google Shape;107;p13"/>
              <p:cNvSpPr/>
              <p:nvPr/>
            </p:nvSpPr>
            <p:spPr>
              <a:xfrm rot="-5400000" flipH="1">
                <a:off x="3200363" y="3372913"/>
                <a:ext cx="1113700" cy="2023625"/>
              </a:xfrm>
              <a:custGeom>
                <a:avLst/>
                <a:gdLst/>
                <a:ahLst/>
                <a:cxnLst/>
                <a:rect l="l" t="t" r="r" b="b"/>
                <a:pathLst>
                  <a:path w="44548" h="80945" extrusionOk="0">
                    <a:moveTo>
                      <a:pt x="0" y="80945"/>
                    </a:moveTo>
                    <a:cubicBezTo>
                      <a:pt x="1790" y="73315"/>
                      <a:pt x="3312" y="48654"/>
                      <a:pt x="10737" y="35163"/>
                    </a:cubicBezTo>
                    <a:cubicBezTo>
                      <a:pt x="18162" y="21672"/>
                      <a:pt x="38913" y="5861"/>
                      <a:pt x="44548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8" name="Google Shape;108;p13"/>
              <p:cNvGrpSpPr/>
              <p:nvPr/>
            </p:nvGrpSpPr>
            <p:grpSpPr>
              <a:xfrm>
                <a:off x="540007" y="2356632"/>
                <a:ext cx="2879993" cy="713418"/>
                <a:chOff x="540007" y="2356632"/>
                <a:chExt cx="2879993" cy="713418"/>
              </a:xfrm>
            </p:grpSpPr>
            <p:sp>
              <p:nvSpPr>
                <p:cNvPr id="110" name="Google Shape;110;p13"/>
                <p:cNvSpPr/>
                <p:nvPr/>
              </p:nvSpPr>
              <p:spPr>
                <a:xfrm>
                  <a:off x="1980000" y="2368491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12" name="Google Shape;112;p13"/>
                <p:cNvGrpSpPr/>
                <p:nvPr/>
              </p:nvGrpSpPr>
              <p:grpSpPr>
                <a:xfrm>
                  <a:off x="540007" y="2356632"/>
                  <a:ext cx="1326468" cy="713418"/>
                  <a:chOff x="540007" y="2356632"/>
                  <a:chExt cx="1326468" cy="713418"/>
                </a:xfrm>
              </p:grpSpPr>
              <p:cxnSp>
                <p:nvCxnSpPr>
                  <p:cNvPr id="113" name="Google Shape;113;p13"/>
                  <p:cNvCxnSpPr/>
                  <p:nvPr/>
                </p:nvCxnSpPr>
                <p:spPr>
                  <a:xfrm>
                    <a:off x="546775" y="2532425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14" name="Google Shape;114;p13"/>
                  <p:cNvSpPr/>
                  <p:nvPr/>
                </p:nvSpPr>
                <p:spPr>
                  <a:xfrm>
                    <a:off x="540007" y="2356632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15" name="Google Shape;115;p13"/>
                  <p:cNvCxnSpPr/>
                  <p:nvPr/>
                </p:nvCxnSpPr>
                <p:spPr>
                  <a:xfrm>
                    <a:off x="546775" y="2797771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16" name="Google Shape;116;p13"/>
                  <p:cNvSpPr/>
                  <p:nvPr/>
                </p:nvSpPr>
                <p:spPr>
                  <a:xfrm>
                    <a:off x="540007" y="2621969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17" name="Google Shape;117;p13"/>
                  <p:cNvCxnSpPr/>
                  <p:nvPr/>
                </p:nvCxnSpPr>
                <p:spPr>
                  <a:xfrm>
                    <a:off x="546775" y="3070050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18" name="Google Shape;118;p13"/>
                  <p:cNvSpPr/>
                  <p:nvPr/>
                </p:nvSpPr>
                <p:spPr>
                  <a:xfrm>
                    <a:off x="540007" y="2894238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19" name="Google Shape;119;p13"/>
              <p:cNvGrpSpPr/>
              <p:nvPr/>
            </p:nvGrpSpPr>
            <p:grpSpPr>
              <a:xfrm>
                <a:off x="540007" y="3528269"/>
                <a:ext cx="3360093" cy="713431"/>
                <a:chOff x="540007" y="3528269"/>
                <a:chExt cx="3360093" cy="713431"/>
              </a:xfrm>
            </p:grpSpPr>
            <p:sp>
              <p:nvSpPr>
                <p:cNvPr id="121" name="Google Shape;121;p13"/>
                <p:cNvSpPr/>
                <p:nvPr/>
              </p:nvSpPr>
              <p:spPr>
                <a:xfrm>
                  <a:off x="2460100" y="3540128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3" name="Google Shape;123;p13"/>
                <p:cNvCxnSpPr/>
                <p:nvPr/>
              </p:nvCxnSpPr>
              <p:spPr>
                <a:xfrm>
                  <a:off x="546775" y="3704075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24" name="Google Shape;124;p13"/>
                <p:cNvSpPr/>
                <p:nvPr/>
              </p:nvSpPr>
              <p:spPr>
                <a:xfrm>
                  <a:off x="540007" y="3528269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5" name="Google Shape;125;p13"/>
                <p:cNvCxnSpPr/>
                <p:nvPr/>
              </p:nvCxnSpPr>
              <p:spPr>
                <a:xfrm>
                  <a:off x="546775" y="3969421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26" name="Google Shape;126;p13"/>
                <p:cNvSpPr/>
                <p:nvPr/>
              </p:nvSpPr>
              <p:spPr>
                <a:xfrm>
                  <a:off x="540007" y="3793607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7" name="Google Shape;127;p13"/>
                <p:cNvCxnSpPr/>
                <p:nvPr/>
              </p:nvCxnSpPr>
              <p:spPr>
                <a:xfrm>
                  <a:off x="546775" y="4241700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28" name="Google Shape;128;p13"/>
                <p:cNvSpPr/>
                <p:nvPr/>
              </p:nvSpPr>
              <p:spPr>
                <a:xfrm>
                  <a:off x="540007" y="4065876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9" name="Google Shape;129;p13"/>
              <p:cNvGrpSpPr/>
              <p:nvPr/>
            </p:nvGrpSpPr>
            <p:grpSpPr>
              <a:xfrm>
                <a:off x="540007" y="4699919"/>
                <a:ext cx="2879993" cy="713418"/>
                <a:chOff x="540007" y="4699919"/>
                <a:chExt cx="2879993" cy="713418"/>
              </a:xfrm>
            </p:grpSpPr>
            <p:sp>
              <p:nvSpPr>
                <p:cNvPr id="131" name="Google Shape;131;p13"/>
                <p:cNvSpPr/>
                <p:nvPr/>
              </p:nvSpPr>
              <p:spPr>
                <a:xfrm>
                  <a:off x="1980000" y="4703126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33" name="Google Shape;133;p13"/>
                <p:cNvGrpSpPr/>
                <p:nvPr/>
              </p:nvGrpSpPr>
              <p:grpSpPr>
                <a:xfrm>
                  <a:off x="540007" y="4699919"/>
                  <a:ext cx="1326468" cy="713418"/>
                  <a:chOff x="540007" y="2356632"/>
                  <a:chExt cx="1326468" cy="713418"/>
                </a:xfrm>
              </p:grpSpPr>
              <p:cxnSp>
                <p:nvCxnSpPr>
                  <p:cNvPr id="134" name="Google Shape;134;p13"/>
                  <p:cNvCxnSpPr/>
                  <p:nvPr/>
                </p:nvCxnSpPr>
                <p:spPr>
                  <a:xfrm>
                    <a:off x="546775" y="2532425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35" name="Google Shape;135;p13"/>
                  <p:cNvSpPr/>
                  <p:nvPr/>
                </p:nvSpPr>
                <p:spPr>
                  <a:xfrm>
                    <a:off x="540007" y="2356632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36" name="Google Shape;136;p13"/>
                  <p:cNvCxnSpPr/>
                  <p:nvPr/>
                </p:nvCxnSpPr>
                <p:spPr>
                  <a:xfrm>
                    <a:off x="546775" y="2797771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37" name="Google Shape;137;p13"/>
                  <p:cNvSpPr/>
                  <p:nvPr/>
                </p:nvSpPr>
                <p:spPr>
                  <a:xfrm>
                    <a:off x="540007" y="2621969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38" name="Google Shape;138;p13"/>
                  <p:cNvCxnSpPr/>
                  <p:nvPr/>
                </p:nvCxnSpPr>
                <p:spPr>
                  <a:xfrm>
                    <a:off x="546775" y="3070050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39" name="Google Shape;139;p13"/>
                  <p:cNvSpPr/>
                  <p:nvPr/>
                </p:nvSpPr>
                <p:spPr>
                  <a:xfrm>
                    <a:off x="540007" y="2894238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40" name="Google Shape;140;p13"/>
            <p:cNvGrpSpPr/>
            <p:nvPr/>
          </p:nvGrpSpPr>
          <p:grpSpPr>
            <a:xfrm flipH="1">
              <a:off x="5851870" y="2356632"/>
              <a:ext cx="4229018" cy="3056705"/>
              <a:chOff x="540007" y="2356632"/>
              <a:chExt cx="4229018" cy="3056705"/>
            </a:xfrm>
          </p:grpSpPr>
          <p:grpSp>
            <p:nvGrpSpPr>
              <p:cNvPr id="141" name="Google Shape;141;p13"/>
              <p:cNvGrpSpPr/>
              <p:nvPr/>
            </p:nvGrpSpPr>
            <p:grpSpPr>
              <a:xfrm rot="-5400000">
                <a:off x="3200363" y="2349763"/>
                <a:ext cx="1113700" cy="2023625"/>
                <a:chOff x="5250568" y="1761596"/>
                <a:chExt cx="1113700" cy="2023625"/>
              </a:xfrm>
            </p:grpSpPr>
            <p:sp>
              <p:nvSpPr>
                <p:cNvPr id="142" name="Google Shape;142;p13"/>
                <p:cNvSpPr/>
                <p:nvPr/>
              </p:nvSpPr>
              <p:spPr>
                <a:xfrm>
                  <a:off x="5250568" y="1761596"/>
                  <a:ext cx="1113700" cy="202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48" h="80945" extrusionOk="0">
                      <a:moveTo>
                        <a:pt x="0" y="80945"/>
                      </a:moveTo>
                      <a:cubicBezTo>
                        <a:pt x="1790" y="73315"/>
                        <a:pt x="3312" y="48654"/>
                        <a:pt x="10737" y="35163"/>
                      </a:cubicBezTo>
                      <a:cubicBezTo>
                        <a:pt x="18162" y="21672"/>
                        <a:pt x="38913" y="5861"/>
                        <a:pt x="44548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cxnSp>
              <p:nvCxnSpPr>
                <p:cNvPr id="143" name="Google Shape;143;p13"/>
                <p:cNvCxnSpPr/>
                <p:nvPr/>
              </p:nvCxnSpPr>
              <p:spPr>
                <a:xfrm>
                  <a:off x="5291425" y="2116500"/>
                  <a:ext cx="1500" cy="13458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144" name="Google Shape;144;p13"/>
              <p:cNvSpPr/>
              <p:nvPr/>
            </p:nvSpPr>
            <p:spPr>
              <a:xfrm rot="-5400000" flipH="1">
                <a:off x="3200363" y="3382438"/>
                <a:ext cx="1113700" cy="2023625"/>
              </a:xfrm>
              <a:custGeom>
                <a:avLst/>
                <a:gdLst/>
                <a:ahLst/>
                <a:cxnLst/>
                <a:rect l="l" t="t" r="r" b="b"/>
                <a:pathLst>
                  <a:path w="44548" h="80945" extrusionOk="0">
                    <a:moveTo>
                      <a:pt x="0" y="80945"/>
                    </a:moveTo>
                    <a:cubicBezTo>
                      <a:pt x="1790" y="73315"/>
                      <a:pt x="3312" y="48654"/>
                      <a:pt x="10737" y="35163"/>
                    </a:cubicBezTo>
                    <a:cubicBezTo>
                      <a:pt x="18162" y="21672"/>
                      <a:pt x="38913" y="5861"/>
                      <a:pt x="44548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5" name="Google Shape;145;p13"/>
              <p:cNvGrpSpPr/>
              <p:nvPr/>
            </p:nvGrpSpPr>
            <p:grpSpPr>
              <a:xfrm>
                <a:off x="540007" y="2356632"/>
                <a:ext cx="2879993" cy="713418"/>
                <a:chOff x="540007" y="2356632"/>
                <a:chExt cx="2879993" cy="713418"/>
              </a:xfrm>
            </p:grpSpPr>
            <p:sp>
              <p:nvSpPr>
                <p:cNvPr id="147" name="Google Shape;147;p13"/>
                <p:cNvSpPr/>
                <p:nvPr/>
              </p:nvSpPr>
              <p:spPr>
                <a:xfrm>
                  <a:off x="1980000" y="2368491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49" name="Google Shape;149;p13"/>
                <p:cNvGrpSpPr/>
                <p:nvPr/>
              </p:nvGrpSpPr>
              <p:grpSpPr>
                <a:xfrm>
                  <a:off x="540007" y="2356632"/>
                  <a:ext cx="1326468" cy="713418"/>
                  <a:chOff x="540007" y="2356632"/>
                  <a:chExt cx="1326468" cy="713418"/>
                </a:xfrm>
              </p:grpSpPr>
              <p:cxnSp>
                <p:nvCxnSpPr>
                  <p:cNvPr id="150" name="Google Shape;150;p13"/>
                  <p:cNvCxnSpPr/>
                  <p:nvPr/>
                </p:nvCxnSpPr>
                <p:spPr>
                  <a:xfrm>
                    <a:off x="546775" y="2532425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51" name="Google Shape;151;p13"/>
                  <p:cNvSpPr/>
                  <p:nvPr/>
                </p:nvSpPr>
                <p:spPr>
                  <a:xfrm>
                    <a:off x="540007" y="2356632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52" name="Google Shape;152;p13"/>
                  <p:cNvCxnSpPr/>
                  <p:nvPr/>
                </p:nvCxnSpPr>
                <p:spPr>
                  <a:xfrm>
                    <a:off x="546775" y="2797771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53" name="Google Shape;153;p13"/>
                  <p:cNvSpPr/>
                  <p:nvPr/>
                </p:nvSpPr>
                <p:spPr>
                  <a:xfrm>
                    <a:off x="540007" y="2621969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54" name="Google Shape;154;p13"/>
                  <p:cNvCxnSpPr/>
                  <p:nvPr/>
                </p:nvCxnSpPr>
                <p:spPr>
                  <a:xfrm>
                    <a:off x="546775" y="3070050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55" name="Google Shape;155;p13"/>
                  <p:cNvSpPr/>
                  <p:nvPr/>
                </p:nvSpPr>
                <p:spPr>
                  <a:xfrm>
                    <a:off x="540007" y="2894238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56" name="Google Shape;156;p13"/>
              <p:cNvGrpSpPr/>
              <p:nvPr/>
            </p:nvGrpSpPr>
            <p:grpSpPr>
              <a:xfrm>
                <a:off x="540007" y="3528269"/>
                <a:ext cx="3360093" cy="713431"/>
                <a:chOff x="540007" y="3528269"/>
                <a:chExt cx="3360093" cy="713431"/>
              </a:xfrm>
            </p:grpSpPr>
            <p:sp>
              <p:nvSpPr>
                <p:cNvPr id="158" name="Google Shape;158;p13"/>
                <p:cNvSpPr/>
                <p:nvPr/>
              </p:nvSpPr>
              <p:spPr>
                <a:xfrm>
                  <a:off x="2460100" y="3540128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60" name="Google Shape;160;p13"/>
                <p:cNvCxnSpPr/>
                <p:nvPr/>
              </p:nvCxnSpPr>
              <p:spPr>
                <a:xfrm>
                  <a:off x="546775" y="3704075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61" name="Google Shape;161;p13"/>
                <p:cNvSpPr/>
                <p:nvPr/>
              </p:nvSpPr>
              <p:spPr>
                <a:xfrm>
                  <a:off x="540007" y="3528269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62" name="Google Shape;162;p13"/>
                <p:cNvCxnSpPr/>
                <p:nvPr/>
              </p:nvCxnSpPr>
              <p:spPr>
                <a:xfrm>
                  <a:off x="546775" y="3969421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63" name="Google Shape;163;p13"/>
                <p:cNvSpPr/>
                <p:nvPr/>
              </p:nvSpPr>
              <p:spPr>
                <a:xfrm>
                  <a:off x="540007" y="3793607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64" name="Google Shape;164;p13"/>
                <p:cNvCxnSpPr/>
                <p:nvPr/>
              </p:nvCxnSpPr>
              <p:spPr>
                <a:xfrm>
                  <a:off x="546775" y="4241700"/>
                  <a:ext cx="1779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65" name="Google Shape;165;p13"/>
                <p:cNvSpPr/>
                <p:nvPr/>
              </p:nvSpPr>
              <p:spPr>
                <a:xfrm>
                  <a:off x="540007" y="4065876"/>
                  <a:ext cx="121800" cy="121800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66" name="Google Shape;166;p13"/>
              <p:cNvGrpSpPr/>
              <p:nvPr/>
            </p:nvGrpSpPr>
            <p:grpSpPr>
              <a:xfrm>
                <a:off x="540007" y="4699919"/>
                <a:ext cx="2879993" cy="713418"/>
                <a:chOff x="540007" y="4699919"/>
                <a:chExt cx="2879993" cy="713418"/>
              </a:xfrm>
            </p:grpSpPr>
            <p:sp>
              <p:nvSpPr>
                <p:cNvPr id="168" name="Google Shape;168;p13"/>
                <p:cNvSpPr/>
                <p:nvPr/>
              </p:nvSpPr>
              <p:spPr>
                <a:xfrm>
                  <a:off x="1980000" y="4703126"/>
                  <a:ext cx="14400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70" name="Google Shape;170;p13"/>
                <p:cNvGrpSpPr/>
                <p:nvPr/>
              </p:nvGrpSpPr>
              <p:grpSpPr>
                <a:xfrm>
                  <a:off x="540007" y="4699919"/>
                  <a:ext cx="1326468" cy="713418"/>
                  <a:chOff x="540007" y="2356632"/>
                  <a:chExt cx="1326468" cy="713418"/>
                </a:xfrm>
              </p:grpSpPr>
              <p:cxnSp>
                <p:nvCxnSpPr>
                  <p:cNvPr id="171" name="Google Shape;171;p13"/>
                  <p:cNvCxnSpPr/>
                  <p:nvPr/>
                </p:nvCxnSpPr>
                <p:spPr>
                  <a:xfrm>
                    <a:off x="546775" y="2532425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72" name="Google Shape;172;p13"/>
                  <p:cNvSpPr/>
                  <p:nvPr/>
                </p:nvSpPr>
                <p:spPr>
                  <a:xfrm>
                    <a:off x="540007" y="2356632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73" name="Google Shape;173;p13"/>
                  <p:cNvCxnSpPr/>
                  <p:nvPr/>
                </p:nvCxnSpPr>
                <p:spPr>
                  <a:xfrm>
                    <a:off x="546775" y="2797771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74" name="Google Shape;174;p13"/>
                  <p:cNvSpPr/>
                  <p:nvPr/>
                </p:nvSpPr>
                <p:spPr>
                  <a:xfrm>
                    <a:off x="540007" y="2621969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cxnSp>
                <p:nvCxnSpPr>
                  <p:cNvPr id="175" name="Google Shape;175;p13"/>
                  <p:cNvCxnSpPr/>
                  <p:nvPr/>
                </p:nvCxnSpPr>
                <p:spPr>
                  <a:xfrm>
                    <a:off x="546775" y="3070050"/>
                    <a:ext cx="13197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76" name="Google Shape;176;p13"/>
                  <p:cNvSpPr/>
                  <p:nvPr/>
                </p:nvSpPr>
                <p:spPr>
                  <a:xfrm>
                    <a:off x="540007" y="2894238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grpSp>
          <p:nvGrpSpPr>
            <p:cNvPr id="177" name="Google Shape;177;p13"/>
            <p:cNvGrpSpPr/>
            <p:nvPr/>
          </p:nvGrpSpPr>
          <p:grpSpPr>
            <a:xfrm>
              <a:off x="526476" y="366761"/>
              <a:ext cx="1843593" cy="275640"/>
              <a:chOff x="526476" y="366761"/>
              <a:chExt cx="1843593" cy="275640"/>
            </a:xfrm>
          </p:grpSpPr>
          <p:sp>
            <p:nvSpPr>
              <p:cNvPr id="178" name="Google Shape;178;p13"/>
              <p:cNvSpPr txBox="1"/>
              <p:nvPr/>
            </p:nvSpPr>
            <p:spPr>
              <a:xfrm>
                <a:off x="526476" y="366761"/>
                <a:ext cx="1826700" cy="200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00" b="1" dirty="0">
                  <a:latin typeface="DM Sans"/>
                  <a:ea typeface="DM Sans"/>
                  <a:cs typeface="DM Sans"/>
                  <a:sym typeface="DM Sans"/>
                </a:endParaRPr>
              </a:p>
            </p:txBody>
          </p:sp>
          <p:cxnSp>
            <p:nvCxnSpPr>
              <p:cNvPr id="179" name="Google Shape;179;p13"/>
              <p:cNvCxnSpPr/>
              <p:nvPr/>
            </p:nvCxnSpPr>
            <p:spPr>
              <a:xfrm>
                <a:off x="540969" y="642402"/>
                <a:ext cx="1829100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1D1D1B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0" name="Google Shape;180;p13"/>
            <p:cNvGrpSpPr/>
            <p:nvPr/>
          </p:nvGrpSpPr>
          <p:grpSpPr>
            <a:xfrm>
              <a:off x="526476" y="890836"/>
              <a:ext cx="1843593" cy="275640"/>
              <a:chOff x="526476" y="366761"/>
              <a:chExt cx="1843593" cy="275640"/>
            </a:xfrm>
          </p:grpSpPr>
          <p:sp>
            <p:nvSpPr>
              <p:cNvPr id="181" name="Google Shape;181;p13"/>
              <p:cNvSpPr txBox="1"/>
              <p:nvPr/>
            </p:nvSpPr>
            <p:spPr>
              <a:xfrm>
                <a:off x="526476" y="366761"/>
                <a:ext cx="1826700" cy="200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sp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00" b="1" dirty="0">
                  <a:latin typeface="DM Sans"/>
                  <a:ea typeface="DM Sans"/>
                  <a:cs typeface="DM Sans"/>
                  <a:sym typeface="DM Sans"/>
                </a:endParaRPr>
              </a:p>
            </p:txBody>
          </p:sp>
          <p:cxnSp>
            <p:nvCxnSpPr>
              <p:cNvPr id="182" name="Google Shape;182;p13"/>
              <p:cNvCxnSpPr/>
              <p:nvPr/>
            </p:nvCxnSpPr>
            <p:spPr>
              <a:xfrm>
                <a:off x="540969" y="642402"/>
                <a:ext cx="1829100" cy="0"/>
              </a:xfrm>
              <a:prstGeom prst="straightConnector1">
                <a:avLst/>
              </a:prstGeom>
              <a:noFill/>
              <a:ln w="38100" cap="flat" cmpd="sng">
                <a:solidFill>
                  <a:srgbClr val="1D1D1B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83" name="Google Shape;183;p13"/>
            <p:cNvGrpSpPr/>
            <p:nvPr/>
          </p:nvGrpSpPr>
          <p:grpSpPr>
            <a:xfrm>
              <a:off x="2606775" y="456450"/>
              <a:ext cx="5411500" cy="3276175"/>
              <a:chOff x="2606775" y="456450"/>
              <a:chExt cx="5411500" cy="3276175"/>
            </a:xfrm>
          </p:grpSpPr>
          <p:grpSp>
            <p:nvGrpSpPr>
              <p:cNvPr id="184" name="Google Shape;184;p13"/>
              <p:cNvGrpSpPr/>
              <p:nvPr/>
            </p:nvGrpSpPr>
            <p:grpSpPr>
              <a:xfrm>
                <a:off x="3858375" y="1866325"/>
                <a:ext cx="2872288" cy="1866300"/>
                <a:chOff x="3858375" y="1866325"/>
                <a:chExt cx="2872288" cy="1866300"/>
              </a:xfrm>
            </p:grpSpPr>
            <p:sp>
              <p:nvSpPr>
                <p:cNvPr id="185" name="Google Shape;185;p13"/>
                <p:cNvSpPr/>
                <p:nvPr/>
              </p:nvSpPr>
              <p:spPr>
                <a:xfrm flipH="1">
                  <a:off x="5192413" y="1866325"/>
                  <a:ext cx="1538250" cy="186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30" h="74652" extrusionOk="0">
                      <a:moveTo>
                        <a:pt x="61530" y="74652"/>
                      </a:moveTo>
                      <a:cubicBezTo>
                        <a:pt x="57857" y="67304"/>
                        <a:pt x="49746" y="43007"/>
                        <a:pt x="39491" y="30565"/>
                      </a:cubicBezTo>
                      <a:cubicBezTo>
                        <a:pt x="29236" y="18123"/>
                        <a:pt x="6582" y="5094"/>
                        <a:pt x="0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Google Shape;186;p13"/>
                <p:cNvSpPr/>
                <p:nvPr/>
              </p:nvSpPr>
              <p:spPr>
                <a:xfrm>
                  <a:off x="3858375" y="1866325"/>
                  <a:ext cx="1538250" cy="186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30" h="74652" extrusionOk="0">
                      <a:moveTo>
                        <a:pt x="61530" y="74652"/>
                      </a:moveTo>
                      <a:cubicBezTo>
                        <a:pt x="57857" y="67304"/>
                        <a:pt x="49746" y="43007"/>
                        <a:pt x="39491" y="30565"/>
                      </a:cubicBezTo>
                      <a:cubicBezTo>
                        <a:pt x="29236" y="18123"/>
                        <a:pt x="6582" y="5094"/>
                        <a:pt x="0" y="0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cxnSp>
              <p:nvCxnSpPr>
                <p:cNvPr id="187" name="Google Shape;187;p13"/>
                <p:cNvCxnSpPr>
                  <a:stCxn id="188" idx="2"/>
                  <a:endCxn id="189" idx="0"/>
                </p:cNvCxnSpPr>
                <p:nvPr/>
              </p:nvCxnSpPr>
              <p:spPr>
                <a:xfrm>
                  <a:off x="5291425" y="2116500"/>
                  <a:ext cx="1500" cy="134580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190" name="Google Shape;190;p13"/>
              <p:cNvGrpSpPr/>
              <p:nvPr/>
            </p:nvGrpSpPr>
            <p:grpSpPr>
              <a:xfrm>
                <a:off x="2606775" y="456450"/>
                <a:ext cx="1538275" cy="1660050"/>
                <a:chOff x="2606775" y="456450"/>
                <a:chExt cx="1538275" cy="1660050"/>
              </a:xfrm>
            </p:grpSpPr>
            <p:grpSp>
              <p:nvGrpSpPr>
                <p:cNvPr id="191" name="Google Shape;191;p13"/>
                <p:cNvGrpSpPr/>
                <p:nvPr/>
              </p:nvGrpSpPr>
              <p:grpSpPr>
                <a:xfrm>
                  <a:off x="2606782" y="456450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192" name="Google Shape;192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93" name="Google Shape;193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94" name="Google Shape;194;p13"/>
                <p:cNvGrpSpPr/>
                <p:nvPr/>
              </p:nvGrpSpPr>
              <p:grpSpPr>
                <a:xfrm>
                  <a:off x="2606782" y="721787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195" name="Google Shape;195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96" name="Google Shape;196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97" name="Google Shape;197;p13"/>
                <p:cNvGrpSpPr/>
                <p:nvPr/>
              </p:nvGrpSpPr>
              <p:grpSpPr>
                <a:xfrm>
                  <a:off x="2606782" y="994056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198" name="Google Shape;198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199" name="Google Shape;199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201" name="Google Shape;201;p13"/>
                <p:cNvSpPr/>
                <p:nvPr/>
              </p:nvSpPr>
              <p:spPr>
                <a:xfrm>
                  <a:off x="2606775" y="1426800"/>
                  <a:ext cx="15333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03" name="Google Shape;203;p13"/>
              <p:cNvGrpSpPr/>
              <p:nvPr/>
            </p:nvGrpSpPr>
            <p:grpSpPr>
              <a:xfrm>
                <a:off x="4462975" y="456450"/>
                <a:ext cx="1660075" cy="1660050"/>
                <a:chOff x="2606775" y="456450"/>
                <a:chExt cx="1660075" cy="1660050"/>
              </a:xfrm>
            </p:grpSpPr>
            <p:grpSp>
              <p:nvGrpSpPr>
                <p:cNvPr id="204" name="Google Shape;204;p13"/>
                <p:cNvGrpSpPr/>
                <p:nvPr/>
              </p:nvGrpSpPr>
              <p:grpSpPr>
                <a:xfrm>
                  <a:off x="2606782" y="456450"/>
                  <a:ext cx="1660068" cy="175800"/>
                  <a:chOff x="2606782" y="456450"/>
                  <a:chExt cx="1660068" cy="175800"/>
                </a:xfrm>
              </p:grpSpPr>
              <p:cxnSp>
                <p:nvCxnSpPr>
                  <p:cNvPr id="205" name="Google Shape;205;p13"/>
                  <p:cNvCxnSpPr/>
                  <p:nvPr/>
                </p:nvCxnSpPr>
                <p:spPr>
                  <a:xfrm>
                    <a:off x="2613550" y="632250"/>
                    <a:ext cx="16533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06" name="Google Shape;206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7" name="Google Shape;207;p13"/>
                <p:cNvGrpSpPr/>
                <p:nvPr/>
              </p:nvGrpSpPr>
              <p:grpSpPr>
                <a:xfrm>
                  <a:off x="2606782" y="721787"/>
                  <a:ext cx="1656768" cy="175800"/>
                  <a:chOff x="2606782" y="456450"/>
                  <a:chExt cx="1656768" cy="175800"/>
                </a:xfrm>
              </p:grpSpPr>
              <p:cxnSp>
                <p:nvCxnSpPr>
                  <p:cNvPr id="208" name="Google Shape;208;p13"/>
                  <p:cNvCxnSpPr/>
                  <p:nvPr/>
                </p:nvCxnSpPr>
                <p:spPr>
                  <a:xfrm>
                    <a:off x="2613550" y="632250"/>
                    <a:ext cx="16500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09" name="Google Shape;209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0" name="Google Shape;210;p13"/>
                <p:cNvGrpSpPr/>
                <p:nvPr/>
              </p:nvGrpSpPr>
              <p:grpSpPr>
                <a:xfrm>
                  <a:off x="2606782" y="994056"/>
                  <a:ext cx="1656768" cy="175800"/>
                  <a:chOff x="2606782" y="456450"/>
                  <a:chExt cx="1656768" cy="175800"/>
                </a:xfrm>
              </p:grpSpPr>
              <p:cxnSp>
                <p:nvCxnSpPr>
                  <p:cNvPr id="211" name="Google Shape;211;p13"/>
                  <p:cNvCxnSpPr/>
                  <p:nvPr/>
                </p:nvCxnSpPr>
                <p:spPr>
                  <a:xfrm>
                    <a:off x="2613550" y="632250"/>
                    <a:ext cx="16500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12" name="Google Shape;212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88" name="Google Shape;188;p13"/>
                <p:cNvSpPr/>
                <p:nvPr/>
              </p:nvSpPr>
              <p:spPr>
                <a:xfrm>
                  <a:off x="2606775" y="1426800"/>
                  <a:ext cx="16569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15" name="Google Shape;215;p13"/>
              <p:cNvGrpSpPr/>
              <p:nvPr/>
            </p:nvGrpSpPr>
            <p:grpSpPr>
              <a:xfrm>
                <a:off x="6480000" y="456450"/>
                <a:ext cx="1538275" cy="1660050"/>
                <a:chOff x="2606775" y="456450"/>
                <a:chExt cx="1538275" cy="1660050"/>
              </a:xfrm>
            </p:grpSpPr>
            <p:grpSp>
              <p:nvGrpSpPr>
                <p:cNvPr id="216" name="Google Shape;216;p13"/>
                <p:cNvGrpSpPr/>
                <p:nvPr/>
              </p:nvGrpSpPr>
              <p:grpSpPr>
                <a:xfrm>
                  <a:off x="2606782" y="456450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217" name="Google Shape;217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18" name="Google Shape;218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9" name="Google Shape;219;p13"/>
                <p:cNvGrpSpPr/>
                <p:nvPr/>
              </p:nvGrpSpPr>
              <p:grpSpPr>
                <a:xfrm>
                  <a:off x="2606782" y="721787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220" name="Google Shape;220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21" name="Google Shape;221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22" name="Google Shape;222;p13"/>
                <p:cNvGrpSpPr/>
                <p:nvPr/>
              </p:nvGrpSpPr>
              <p:grpSpPr>
                <a:xfrm>
                  <a:off x="2606782" y="994056"/>
                  <a:ext cx="1538268" cy="175800"/>
                  <a:chOff x="2606782" y="456450"/>
                  <a:chExt cx="1538268" cy="175800"/>
                </a:xfrm>
              </p:grpSpPr>
              <p:cxnSp>
                <p:nvCxnSpPr>
                  <p:cNvPr id="223" name="Google Shape;223;p13"/>
                  <p:cNvCxnSpPr/>
                  <p:nvPr/>
                </p:nvCxnSpPr>
                <p:spPr>
                  <a:xfrm>
                    <a:off x="2613550" y="632250"/>
                    <a:ext cx="1531500" cy="0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cxnSp>
              <p:sp>
                <p:nvSpPr>
                  <p:cNvPr id="224" name="Google Shape;224;p13"/>
                  <p:cNvSpPr/>
                  <p:nvPr/>
                </p:nvSpPr>
                <p:spPr>
                  <a:xfrm>
                    <a:off x="2606782" y="456450"/>
                    <a:ext cx="121800" cy="121800"/>
                  </a:xfrm>
                  <a:prstGeom prst="ellipse">
                    <a:avLst/>
                  </a:prstGeom>
                  <a:noFill/>
                  <a:ln w="19050" cap="flat" cmpd="sng">
                    <a:solidFill>
                      <a:srgbClr val="878787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226" name="Google Shape;226;p13"/>
                <p:cNvSpPr/>
                <p:nvPr/>
              </p:nvSpPr>
              <p:spPr>
                <a:xfrm>
                  <a:off x="2606775" y="1426800"/>
                  <a:ext cx="1533300" cy="689700"/>
                </a:xfrm>
                <a:prstGeom prst="roundRect">
                  <a:avLst>
                    <a:gd name="adj" fmla="val 12255"/>
                  </a:avLst>
                </a:prstGeom>
                <a:solidFill>
                  <a:schemeClr val="lt1"/>
                </a:solidFill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>
                  <a:outerShdw blurRad="57150" dist="28575" dir="4020000" algn="bl" rotWithShape="0">
                    <a:srgbClr val="000000">
                      <a:alpha val="30000"/>
                    </a:srgbClr>
                  </a:outerShdw>
                </a:effectLst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28" name="Google Shape;228;p13"/>
            <p:cNvSpPr/>
            <p:nvPr/>
          </p:nvSpPr>
          <p:spPr>
            <a:xfrm>
              <a:off x="8263251" y="385450"/>
              <a:ext cx="1812250" cy="1196875"/>
            </a:xfrm>
            <a:custGeom>
              <a:avLst/>
              <a:gdLst/>
              <a:ahLst/>
              <a:cxnLst/>
              <a:rect l="l" t="t" r="r" b="b"/>
              <a:pathLst>
                <a:path w="72490" h="47875" extrusionOk="0">
                  <a:moveTo>
                    <a:pt x="0" y="0"/>
                  </a:moveTo>
                  <a:lnTo>
                    <a:pt x="72490" y="0"/>
                  </a:lnTo>
                  <a:lnTo>
                    <a:pt x="72490" y="47875"/>
                  </a:lnTo>
                </a:path>
              </a:pathLst>
            </a:cu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9" name="Google Shape;229;p13"/>
            <p:cNvGrpSpPr/>
            <p:nvPr/>
          </p:nvGrpSpPr>
          <p:grpSpPr>
            <a:xfrm>
              <a:off x="8346362" y="632250"/>
              <a:ext cx="1531500" cy="906125"/>
              <a:chOff x="8346362" y="632250"/>
              <a:chExt cx="1531500" cy="906125"/>
            </a:xfrm>
          </p:grpSpPr>
          <p:cxnSp>
            <p:nvCxnSpPr>
              <p:cNvPr id="230" name="Google Shape;230;p13"/>
              <p:cNvCxnSpPr/>
              <p:nvPr/>
            </p:nvCxnSpPr>
            <p:spPr>
              <a:xfrm>
                <a:off x="8346362" y="632250"/>
                <a:ext cx="15315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87878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1" name="Google Shape;231;p13"/>
              <p:cNvCxnSpPr/>
              <p:nvPr/>
            </p:nvCxnSpPr>
            <p:spPr>
              <a:xfrm>
                <a:off x="8346362" y="855400"/>
                <a:ext cx="15315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87878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13"/>
              <p:cNvCxnSpPr/>
              <p:nvPr/>
            </p:nvCxnSpPr>
            <p:spPr>
              <a:xfrm>
                <a:off x="8346362" y="1085300"/>
                <a:ext cx="15315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87878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13"/>
              <p:cNvCxnSpPr/>
              <p:nvPr/>
            </p:nvCxnSpPr>
            <p:spPr>
              <a:xfrm>
                <a:off x="8346362" y="1308450"/>
                <a:ext cx="15315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87878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13"/>
              <p:cNvCxnSpPr/>
              <p:nvPr/>
            </p:nvCxnSpPr>
            <p:spPr>
              <a:xfrm>
                <a:off x="8346362" y="1538375"/>
                <a:ext cx="15315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878787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89" name="Google Shape;189;p13"/>
            <p:cNvSpPr/>
            <p:nvPr/>
          </p:nvSpPr>
          <p:spPr>
            <a:xfrm>
              <a:off x="4434262" y="3462176"/>
              <a:ext cx="1717500" cy="825000"/>
            </a:xfrm>
            <a:prstGeom prst="roundRect">
              <a:avLst>
                <a:gd name="adj" fmla="val 12255"/>
              </a:avLst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28575" dir="402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6" name="Google Shape;236;p13"/>
            <p:cNvGrpSpPr/>
            <p:nvPr/>
          </p:nvGrpSpPr>
          <p:grpSpPr>
            <a:xfrm rot="10800000">
              <a:off x="536836" y="6124072"/>
              <a:ext cx="1812250" cy="1196875"/>
              <a:chOff x="8263251" y="385450"/>
              <a:chExt cx="1812250" cy="1196875"/>
            </a:xfrm>
          </p:grpSpPr>
          <p:sp>
            <p:nvSpPr>
              <p:cNvPr id="237" name="Google Shape;237;p13"/>
              <p:cNvSpPr/>
              <p:nvPr/>
            </p:nvSpPr>
            <p:spPr>
              <a:xfrm>
                <a:off x="8263251" y="385450"/>
                <a:ext cx="1812250" cy="1196875"/>
              </a:xfrm>
              <a:custGeom>
                <a:avLst/>
                <a:gdLst/>
                <a:ahLst/>
                <a:cxnLst/>
                <a:rect l="l" t="t" r="r" b="b"/>
                <a:pathLst>
                  <a:path w="72490" h="47875" extrusionOk="0">
                    <a:moveTo>
                      <a:pt x="0" y="0"/>
                    </a:moveTo>
                    <a:lnTo>
                      <a:pt x="72490" y="0"/>
                    </a:lnTo>
                    <a:lnTo>
                      <a:pt x="72490" y="47875"/>
                    </a:lnTo>
                  </a:path>
                </a:pathLst>
              </a:custGeom>
              <a:noFill/>
              <a:ln w="38100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38" name="Google Shape;238;p13"/>
              <p:cNvGrpSpPr/>
              <p:nvPr/>
            </p:nvGrpSpPr>
            <p:grpSpPr>
              <a:xfrm>
                <a:off x="8346362" y="632250"/>
                <a:ext cx="1531500" cy="906125"/>
                <a:chOff x="8346362" y="632250"/>
                <a:chExt cx="1531500" cy="906125"/>
              </a:xfrm>
            </p:grpSpPr>
            <p:cxnSp>
              <p:nvCxnSpPr>
                <p:cNvPr id="239" name="Google Shape;239;p13"/>
                <p:cNvCxnSpPr/>
                <p:nvPr/>
              </p:nvCxnSpPr>
              <p:spPr>
                <a:xfrm>
                  <a:off x="8346362" y="6322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0" name="Google Shape;240;p13"/>
                <p:cNvCxnSpPr/>
                <p:nvPr/>
              </p:nvCxnSpPr>
              <p:spPr>
                <a:xfrm>
                  <a:off x="8346362" y="85540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1" name="Google Shape;241;p13"/>
                <p:cNvCxnSpPr/>
                <p:nvPr/>
              </p:nvCxnSpPr>
              <p:spPr>
                <a:xfrm>
                  <a:off x="8346362" y="108530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2" name="Google Shape;242;p13"/>
                <p:cNvCxnSpPr/>
                <p:nvPr/>
              </p:nvCxnSpPr>
              <p:spPr>
                <a:xfrm>
                  <a:off x="8346362" y="1308450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3" name="Google Shape;243;p13"/>
                <p:cNvCxnSpPr/>
                <p:nvPr/>
              </p:nvCxnSpPr>
              <p:spPr>
                <a:xfrm>
                  <a:off x="8346362" y="1538375"/>
                  <a:ext cx="15315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87878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244" name="Google Shape;244;p13"/>
            <p:cNvSpPr txBox="1"/>
            <p:nvPr/>
          </p:nvSpPr>
          <p:spPr>
            <a:xfrm>
              <a:off x="8047931" y="6815843"/>
              <a:ext cx="2074800" cy="3816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ru" sz="3100" b="1" dirty="0">
                  <a:latin typeface="DM Sans"/>
                  <a:ea typeface="DM Sans"/>
                  <a:cs typeface="DM Sans"/>
                  <a:sym typeface="DM Sans"/>
                </a:rPr>
                <a:t>Mind Map</a:t>
              </a:r>
              <a:endParaRPr sz="3100" b="1" dirty="0">
                <a:latin typeface="DM Sans"/>
                <a:ea typeface="DM Sans"/>
                <a:cs typeface="DM Sans"/>
                <a:sym typeface="DM Sans"/>
              </a:endParaRPr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8273400" y="7266025"/>
              <a:ext cx="1812300" cy="64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DM Sans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Winters, Dawn</dc:creator>
  <cp:lastModifiedBy>Winters, Dawn</cp:lastModifiedBy>
  <cp:revision>1</cp:revision>
  <cp:lastPrinted>2023-10-12T14:14:23Z</cp:lastPrinted>
  <dcterms:modified xsi:type="dcterms:W3CDTF">2023-10-12T14:14:41Z</dcterms:modified>
</cp:coreProperties>
</file>