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  <p:sldMasterId id="2147483732" r:id="rId5"/>
  </p:sldMasterIdLst>
  <p:notesMasterIdLst>
    <p:notesMasterId r:id="rId10"/>
  </p:notesMasterIdLst>
  <p:handoutMasterIdLst>
    <p:handoutMasterId r:id="rId11"/>
  </p:handoutMasterIdLst>
  <p:sldIdLst>
    <p:sldId id="446" r:id="rId6"/>
    <p:sldId id="433" r:id="rId7"/>
    <p:sldId id="458" r:id="rId8"/>
    <p:sldId id="4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C00"/>
    <a:srgbClr val="8C5896"/>
    <a:srgbClr val="7C6560"/>
    <a:srgbClr val="29282D"/>
    <a:srgbClr val="E288B6"/>
    <a:srgbClr val="D75078"/>
    <a:srgbClr val="B38F6A"/>
    <a:srgbClr val="6667AB"/>
    <a:srgbClr val="BBBBB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0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3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0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4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0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12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20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8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5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97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51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20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906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8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>
          <p15:clr>
            <a:srgbClr val="F26B43"/>
          </p15:clr>
        </p15:guide>
        <p15:guide id="2" pos="2568">
          <p15:clr>
            <a:srgbClr val="F26B43"/>
          </p15:clr>
        </p15:guide>
        <p15:guide id="3" pos="288">
          <p15:clr>
            <a:srgbClr val="5ACBF0"/>
          </p15:clr>
        </p15:guide>
        <p15:guide id="4" pos="7392">
          <p15:clr>
            <a:srgbClr val="5ACBF0"/>
          </p15:clr>
        </p15:guide>
        <p15:guide id="5" orient="horz" pos="576">
          <p15:clr>
            <a:srgbClr val="5ACBF0"/>
          </p15:clr>
        </p15:guide>
        <p15:guide id="6" orient="horz" pos="374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7" name="Rectangle 34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26233"/>
          <a:stretch/>
        </p:blipFill>
        <p:spPr>
          <a:xfrm>
            <a:off x="5823" y="-6705"/>
            <a:ext cx="12191980" cy="7357531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7E2133A-F5EA-D143-9271-828AA379C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076" y="6017406"/>
            <a:ext cx="3810000" cy="723900"/>
          </a:xfrm>
          <a:prstGeom prst="rect">
            <a:avLst/>
          </a:prstGeom>
        </p:spPr>
      </p:pic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D915C583-9888-0145-BE4E-465E47704C1D}"/>
              </a:ext>
            </a:extLst>
          </p:cNvPr>
          <p:cNvSpPr txBox="1">
            <a:spLocks/>
          </p:cNvSpPr>
          <p:nvPr/>
        </p:nvSpPr>
        <p:spPr>
          <a:xfrm>
            <a:off x="885331" y="6145532"/>
            <a:ext cx="6417759" cy="6624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Click to add subtitle 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E007370C-84DE-014C-A181-D59CB0318C24}"/>
              </a:ext>
            </a:extLst>
          </p:cNvPr>
          <p:cNvSpPr txBox="1">
            <a:spLocks/>
          </p:cNvSpPr>
          <p:nvPr/>
        </p:nvSpPr>
        <p:spPr>
          <a:xfrm>
            <a:off x="804557" y="5129499"/>
            <a:ext cx="6417759" cy="6624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/>
              <a:t>Click to add title </a:t>
            </a: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F26BECA3-7795-0C7D-534B-BD2474073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CLICK TO ADD TEXT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5379" y="1065862"/>
            <a:ext cx="6192319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CLICK TO ADD TEXT </a:t>
            </a:r>
          </a:p>
        </p:txBody>
      </p:sp>
      <p:pic>
        <p:nvPicPr>
          <p:cNvPr id="44" name="Picture 43" descr="Text&#10;&#10;Description automatically generated">
            <a:extLst>
              <a:ext uri="{FF2B5EF4-FFF2-40B4-BE49-F238E27FC236}">
                <a16:creationId xmlns:a16="http://schemas.microsoft.com/office/drawing/2014/main" id="{1F29A05F-F22D-014E-9903-B0CC27E1A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983" y="6536267"/>
            <a:ext cx="1767297" cy="3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8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E0D9B-A294-F94E-9E88-47120F4F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0DB81-663A-9346-A8EC-3B595FDE2E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Click to edit text 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35F4482-63AE-2F46-B6A0-F9F6DD4C3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983" y="6536267"/>
            <a:ext cx="1767297" cy="3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6CF340-2EC2-8540-B6FD-6B2A58AA34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3">
              <a:lumMod val="40000"/>
              <a:lumOff val="60000"/>
            </a:schemeClr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AE0CD-686D-F140-8848-B1184B47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title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BF0F2FC-22BE-9F46-B809-792154CAB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983" y="6450539"/>
            <a:ext cx="1767297" cy="3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4842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tla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tf66906339_win32</Template>
  <TotalTime>0</TotalTime>
  <Words>30</Words>
  <Application>Microsoft Macintosh PowerPoint</Application>
  <PresentationFormat>Widescreen</PresentationFormat>
  <Paragraphs>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Segoe UI</vt:lpstr>
      <vt:lpstr>Segoe UI Light</vt:lpstr>
      <vt:lpstr>Wingdings</vt:lpstr>
      <vt:lpstr>Balancing Act</vt:lpstr>
      <vt:lpstr>Wellspring</vt:lpstr>
      <vt:lpstr>Star of the show</vt:lpstr>
      <vt:lpstr>Amusements</vt:lpstr>
      <vt:lpstr>Atlas</vt:lpstr>
      <vt:lpstr>PowerPoint Presentation</vt:lpstr>
      <vt:lpstr>CLICK TO ADD TEXT</vt:lpstr>
      <vt:lpstr>Click to add title</vt:lpstr>
      <vt:lpstr>Click to add title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2022-05-23T04:16:50Z</cp:lastPrinted>
  <dcterms:created xsi:type="dcterms:W3CDTF">2021-12-08T21:54:28Z</dcterms:created>
  <dcterms:modified xsi:type="dcterms:W3CDTF">2022-05-24T22:21:28Z</dcterms:modified>
</cp:coreProperties>
</file>