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03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8331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471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93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96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5/24/22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10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38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911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8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14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82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80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5/24/22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7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 descr="Aesthetic liquid watercolor and ink">
            <a:extLst>
              <a:ext uri="{FF2B5EF4-FFF2-40B4-BE49-F238E27FC236}">
                <a16:creationId xmlns:a16="http://schemas.microsoft.com/office/drawing/2014/main" id="{68C98B2F-21F2-D852-9808-2B65BF5944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2338" r="28769" b="1"/>
          <a:stretch/>
        </p:blipFill>
        <p:spPr>
          <a:xfrm>
            <a:off x="4487333" y="10"/>
            <a:ext cx="7704667" cy="6877868"/>
          </a:xfrm>
          <a:custGeom>
            <a:avLst/>
            <a:gdLst/>
            <a:ahLst/>
            <a:cxnLst/>
            <a:rect l="l" t="t" r="r" b="b"/>
            <a:pathLst>
              <a:path w="7704667" h="6877878">
                <a:moveTo>
                  <a:pt x="0" y="0"/>
                </a:moveTo>
                <a:lnTo>
                  <a:pt x="7704667" y="0"/>
                </a:lnTo>
                <a:lnTo>
                  <a:pt x="7704667" y="6877878"/>
                </a:lnTo>
                <a:lnTo>
                  <a:pt x="0" y="6877878"/>
                </a:lnTo>
                <a:lnTo>
                  <a:pt x="0" y="6867939"/>
                </a:lnTo>
                <a:lnTo>
                  <a:pt x="146217" y="6867939"/>
                </a:lnTo>
                <a:lnTo>
                  <a:pt x="252811" y="6795007"/>
                </a:lnTo>
                <a:cubicBezTo>
                  <a:pt x="428996" y="6667346"/>
                  <a:pt x="601946" y="6529451"/>
                  <a:pt x="776494" y="6388681"/>
                </a:cubicBezTo>
                <a:cubicBezTo>
                  <a:pt x="1734992" y="5615677"/>
                  <a:pt x="2676361" y="4981124"/>
                  <a:pt x="2676361" y="3631852"/>
                </a:cubicBezTo>
                <a:cubicBezTo>
                  <a:pt x="2676361" y="2101350"/>
                  <a:pt x="2094814" y="761014"/>
                  <a:pt x="1053668" y="20384"/>
                </a:cubicBezTo>
                <a:lnTo>
                  <a:pt x="1038069" y="9939"/>
                </a:lnTo>
                <a:lnTo>
                  <a:pt x="0" y="9939"/>
                </a:lnTo>
                <a:close/>
              </a:path>
            </a:pathLst>
          </a:custGeom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CD36D47-40B7-494B-B249-3CBA333DE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39" name="Freeform: Shape 38">
            <a:extLst>
              <a:ext uri="{FF2B5EF4-FFF2-40B4-BE49-F238E27FC236}">
                <a16:creationId xmlns:a16="http://schemas.microsoft.com/office/drawing/2014/main" id="{03AD0D1C-F8BA-4CD1-BC4D-BE1823F3E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7283242" cy="6858000"/>
          </a:xfrm>
          <a:custGeom>
            <a:avLst/>
            <a:gdLst>
              <a:gd name="connsiteX0" fmla="*/ 0 w 7163694"/>
              <a:gd name="connsiteY0" fmla="*/ 0 h 6858000"/>
              <a:gd name="connsiteX1" fmla="*/ 5525402 w 7163694"/>
              <a:gd name="connsiteY1" fmla="*/ 0 h 6858000"/>
              <a:gd name="connsiteX2" fmla="*/ 5541001 w 7163694"/>
              <a:gd name="connsiteY2" fmla="*/ 10445 h 6858000"/>
              <a:gd name="connsiteX3" fmla="*/ 7163694 w 7163694"/>
              <a:gd name="connsiteY3" fmla="*/ 3621913 h 6858000"/>
              <a:gd name="connsiteX4" fmla="*/ 5263827 w 7163694"/>
              <a:gd name="connsiteY4" fmla="*/ 6378742 h 6858000"/>
              <a:gd name="connsiteX5" fmla="*/ 4740144 w 7163694"/>
              <a:gd name="connsiteY5" fmla="*/ 6785068 h 6858000"/>
              <a:gd name="connsiteX6" fmla="*/ 4633550 w 7163694"/>
              <a:gd name="connsiteY6" fmla="*/ 6858000 h 6858000"/>
              <a:gd name="connsiteX7" fmla="*/ 0 w 7163694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63694" h="6858000">
                <a:moveTo>
                  <a:pt x="0" y="0"/>
                </a:moveTo>
                <a:lnTo>
                  <a:pt x="5525402" y="0"/>
                </a:lnTo>
                <a:lnTo>
                  <a:pt x="5541001" y="10445"/>
                </a:lnTo>
                <a:cubicBezTo>
                  <a:pt x="6582147" y="751075"/>
                  <a:pt x="7163694" y="2091411"/>
                  <a:pt x="7163694" y="3621913"/>
                </a:cubicBezTo>
                <a:cubicBezTo>
                  <a:pt x="7163694" y="4971185"/>
                  <a:pt x="6222325" y="5605738"/>
                  <a:pt x="5263827" y="6378742"/>
                </a:cubicBezTo>
                <a:cubicBezTo>
                  <a:pt x="5089279" y="6519512"/>
                  <a:pt x="4916329" y="6657407"/>
                  <a:pt x="4740144" y="6785068"/>
                </a:cubicBezTo>
                <a:lnTo>
                  <a:pt x="4633550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BA7E51E-7B6A-4A79-8F84-47C845C7A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9836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1E7556-6428-6446-848F-C586D0F24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0531" y="1346268"/>
            <a:ext cx="5274860" cy="3066706"/>
          </a:xfrm>
        </p:spPr>
        <p:txBody>
          <a:bodyPr anchor="b">
            <a:normAutofit/>
          </a:bodyPr>
          <a:lstStyle/>
          <a:p>
            <a:r>
              <a:rPr lang="en-US" sz="6000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6148B8-1903-2F4A-B022-200CD8A8CC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1212" y="4412974"/>
            <a:ext cx="4162357" cy="1576188"/>
          </a:xfrm>
        </p:spPr>
        <p:txBody>
          <a:bodyPr anchor="t">
            <a:normAutofit/>
          </a:bodyPr>
          <a:lstStyle/>
          <a:p>
            <a:r>
              <a:rPr lang="en-US" dirty="0"/>
              <a:t>click to add subtitle </a:t>
            </a:r>
          </a:p>
        </p:txBody>
      </p:sp>
      <p:pic>
        <p:nvPicPr>
          <p:cNvPr id="21" name="Picture 20" descr="Text&#10;&#10;Description automatically generated">
            <a:extLst>
              <a:ext uri="{FF2B5EF4-FFF2-40B4-BE49-F238E27FC236}">
                <a16:creationId xmlns:a16="http://schemas.microsoft.com/office/drawing/2014/main" id="{6B53327E-1E49-6449-AE35-7D41CFAFFF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7107" y="6356195"/>
            <a:ext cx="2582336" cy="49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517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3A31341-2394-42A2-9851-FD91086DB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30584" y="1948070"/>
            <a:ext cx="5261264" cy="4909930"/>
          </a:xfrm>
          <a:custGeom>
            <a:avLst/>
            <a:gdLst>
              <a:gd name="connsiteX0" fmla="*/ 2739575 w 5261264"/>
              <a:gd name="connsiteY0" fmla="*/ 1369 h 4909930"/>
              <a:gd name="connsiteX1" fmla="*/ 3931992 w 5261264"/>
              <a:gd name="connsiteY1" fmla="*/ 357115 h 4909930"/>
              <a:gd name="connsiteX2" fmla="*/ 5228644 w 5261264"/>
              <a:gd name="connsiteY2" fmla="*/ 1704869 h 4909930"/>
              <a:gd name="connsiteX3" fmla="*/ 5261264 w 5261264"/>
              <a:gd name="connsiteY3" fmla="*/ 1769901 h 4909930"/>
              <a:gd name="connsiteX4" fmla="*/ 5261264 w 5261264"/>
              <a:gd name="connsiteY4" fmla="*/ 4640262 h 4909930"/>
              <a:gd name="connsiteX5" fmla="*/ 5239287 w 5261264"/>
              <a:gd name="connsiteY5" fmla="*/ 4674079 h 4909930"/>
              <a:gd name="connsiteX6" fmla="*/ 5039558 w 5261264"/>
              <a:gd name="connsiteY6" fmla="*/ 4893028 h 4909930"/>
              <a:gd name="connsiteX7" fmla="*/ 5018342 w 5261264"/>
              <a:gd name="connsiteY7" fmla="*/ 4909930 h 4909930"/>
              <a:gd name="connsiteX8" fmla="*/ 962510 w 5261264"/>
              <a:gd name="connsiteY8" fmla="*/ 4909930 h 4909930"/>
              <a:gd name="connsiteX9" fmla="*/ 821338 w 5261264"/>
              <a:gd name="connsiteY9" fmla="*/ 4707517 h 4909930"/>
              <a:gd name="connsiteX10" fmla="*/ 448558 w 5261264"/>
              <a:gd name="connsiteY10" fmla="*/ 3922606 h 4909930"/>
              <a:gd name="connsiteX11" fmla="*/ 221727 w 5261264"/>
              <a:gd name="connsiteY11" fmla="*/ 1588926 h 4909930"/>
              <a:gd name="connsiteX12" fmla="*/ 2739575 w 5261264"/>
              <a:gd name="connsiteY12" fmla="*/ 1369 h 4909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61264" h="4909930">
                <a:moveTo>
                  <a:pt x="2739575" y="1369"/>
                </a:moveTo>
                <a:cubicBezTo>
                  <a:pt x="3132207" y="14841"/>
                  <a:pt x="3535383" y="128133"/>
                  <a:pt x="3931992" y="357115"/>
                </a:cubicBezTo>
                <a:cubicBezTo>
                  <a:pt x="4474996" y="670619"/>
                  <a:pt x="4925124" y="1151857"/>
                  <a:pt x="5228644" y="1704869"/>
                </a:cubicBezTo>
                <a:lnTo>
                  <a:pt x="5261264" y="1769901"/>
                </a:lnTo>
                <a:lnTo>
                  <a:pt x="5261264" y="4640262"/>
                </a:lnTo>
                <a:lnTo>
                  <a:pt x="5239287" y="4674079"/>
                </a:lnTo>
                <a:cubicBezTo>
                  <a:pt x="5177453" y="4758643"/>
                  <a:pt x="5110673" y="4830413"/>
                  <a:pt x="5039558" y="4893028"/>
                </a:cubicBezTo>
                <a:lnTo>
                  <a:pt x="5018342" y="4909930"/>
                </a:lnTo>
                <a:lnTo>
                  <a:pt x="962510" y="4909930"/>
                </a:lnTo>
                <a:lnTo>
                  <a:pt x="821338" y="4707517"/>
                </a:lnTo>
                <a:cubicBezTo>
                  <a:pt x="672683" y="4465717"/>
                  <a:pt x="560617" y="4198197"/>
                  <a:pt x="448558" y="3922606"/>
                </a:cubicBezTo>
                <a:cubicBezTo>
                  <a:pt x="120358" y="3115488"/>
                  <a:pt x="-245146" y="2397572"/>
                  <a:pt x="221727" y="1588926"/>
                </a:cubicBezTo>
                <a:cubicBezTo>
                  <a:pt x="801679" y="584418"/>
                  <a:pt x="1736188" y="-33060"/>
                  <a:pt x="2739575" y="1369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5DAFF15-09E3-425C-9BF0-14CF18E02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25856" y="1391478"/>
            <a:ext cx="5665992" cy="5466522"/>
          </a:xfrm>
          <a:custGeom>
            <a:avLst/>
            <a:gdLst>
              <a:gd name="connsiteX0" fmla="*/ 3113576 w 5665992"/>
              <a:gd name="connsiteY0" fmla="*/ 1556 h 5401530"/>
              <a:gd name="connsiteX1" fmla="*/ 4468777 w 5665992"/>
              <a:gd name="connsiteY1" fmla="*/ 405866 h 5401530"/>
              <a:gd name="connsiteX2" fmla="*/ 5525792 w 5665992"/>
              <a:gd name="connsiteY2" fmla="*/ 1317461 h 5401530"/>
              <a:gd name="connsiteX3" fmla="*/ 5665992 w 5665992"/>
              <a:gd name="connsiteY3" fmla="*/ 1506159 h 5401530"/>
              <a:gd name="connsiteX4" fmla="*/ 5665992 w 5665992"/>
              <a:gd name="connsiteY4" fmla="*/ 5401530 h 5401530"/>
              <a:gd name="connsiteX5" fmla="*/ 965932 w 5665992"/>
              <a:gd name="connsiteY5" fmla="*/ 5401530 h 5401530"/>
              <a:gd name="connsiteX6" fmla="*/ 836753 w 5665992"/>
              <a:gd name="connsiteY6" fmla="*/ 5181943 h 5401530"/>
              <a:gd name="connsiteX7" fmla="*/ 509793 w 5665992"/>
              <a:gd name="connsiteY7" fmla="*/ 4458111 h 5401530"/>
              <a:gd name="connsiteX8" fmla="*/ 251995 w 5665992"/>
              <a:gd name="connsiteY8" fmla="*/ 1805844 h 5401530"/>
              <a:gd name="connsiteX9" fmla="*/ 3113576 w 5665992"/>
              <a:gd name="connsiteY9" fmla="*/ 1556 h 540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65992" h="5401530">
                <a:moveTo>
                  <a:pt x="3113576" y="1556"/>
                </a:moveTo>
                <a:cubicBezTo>
                  <a:pt x="3559807" y="16866"/>
                  <a:pt x="4018025" y="145625"/>
                  <a:pt x="4468777" y="405866"/>
                </a:cubicBezTo>
                <a:cubicBezTo>
                  <a:pt x="4871803" y="638554"/>
                  <a:pt x="5229811" y="952545"/>
                  <a:pt x="5525792" y="1317461"/>
                </a:cubicBezTo>
                <a:lnTo>
                  <a:pt x="5665992" y="1506159"/>
                </a:lnTo>
                <a:lnTo>
                  <a:pt x="5665992" y="5401530"/>
                </a:lnTo>
                <a:lnTo>
                  <a:pt x="965932" y="5401530"/>
                </a:lnTo>
                <a:lnTo>
                  <a:pt x="836753" y="5181943"/>
                </a:lnTo>
                <a:cubicBezTo>
                  <a:pt x="713569" y="4953383"/>
                  <a:pt x="611679" y="4708683"/>
                  <a:pt x="509793" y="4458111"/>
                </a:cubicBezTo>
                <a:cubicBezTo>
                  <a:pt x="136790" y="3540808"/>
                  <a:pt x="-278612" y="2724882"/>
                  <a:pt x="251995" y="1805844"/>
                </a:cubicBezTo>
                <a:cubicBezTo>
                  <a:pt x="911122" y="664202"/>
                  <a:pt x="1973207" y="-37572"/>
                  <a:pt x="3113576" y="1556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ED93AAC-6E3F-4BC8-A315-45F6F5D02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3449" y="1550504"/>
            <a:ext cx="5448246" cy="5307496"/>
          </a:xfrm>
          <a:custGeom>
            <a:avLst/>
            <a:gdLst>
              <a:gd name="connsiteX0" fmla="*/ 2885375 w 5448246"/>
              <a:gd name="connsiteY0" fmla="*/ 1442 h 5156012"/>
              <a:gd name="connsiteX1" fmla="*/ 4141251 w 5448246"/>
              <a:gd name="connsiteY1" fmla="*/ 376120 h 5156012"/>
              <a:gd name="connsiteX2" fmla="*/ 5315487 w 5448246"/>
              <a:gd name="connsiteY2" fmla="*/ 1482940 h 5156012"/>
              <a:gd name="connsiteX3" fmla="*/ 5448246 w 5448246"/>
              <a:gd name="connsiteY3" fmla="*/ 1697243 h 5156012"/>
              <a:gd name="connsiteX4" fmla="*/ 5448246 w 5448246"/>
              <a:gd name="connsiteY4" fmla="*/ 5009611 h 5156012"/>
              <a:gd name="connsiteX5" fmla="*/ 5416607 w 5448246"/>
              <a:gd name="connsiteY5" fmla="*/ 5046802 h 5156012"/>
              <a:gd name="connsiteX6" fmla="*/ 5344828 w 5448246"/>
              <a:gd name="connsiteY6" fmla="*/ 5119639 h 5156012"/>
              <a:gd name="connsiteX7" fmla="*/ 5300719 w 5448246"/>
              <a:gd name="connsiteY7" fmla="*/ 5156012 h 5156012"/>
              <a:gd name="connsiteX8" fmla="*/ 1002287 w 5448246"/>
              <a:gd name="connsiteY8" fmla="*/ 5156012 h 5156012"/>
              <a:gd name="connsiteX9" fmla="*/ 896888 w 5448246"/>
              <a:gd name="connsiteY9" fmla="*/ 5008616 h 5156012"/>
              <a:gd name="connsiteX10" fmla="*/ 472429 w 5448246"/>
              <a:gd name="connsiteY10" fmla="*/ 4131367 h 5156012"/>
              <a:gd name="connsiteX11" fmla="*/ 233526 w 5448246"/>
              <a:gd name="connsiteY11" fmla="*/ 1673489 h 5156012"/>
              <a:gd name="connsiteX12" fmla="*/ 2885375 w 5448246"/>
              <a:gd name="connsiteY12" fmla="*/ 1442 h 5156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48246" h="5156012">
                <a:moveTo>
                  <a:pt x="2885375" y="1442"/>
                </a:moveTo>
                <a:cubicBezTo>
                  <a:pt x="3298901" y="15631"/>
                  <a:pt x="3723535" y="134952"/>
                  <a:pt x="4141251" y="376120"/>
                </a:cubicBezTo>
                <a:cubicBezTo>
                  <a:pt x="4608110" y="645661"/>
                  <a:pt x="5009784" y="1032928"/>
                  <a:pt x="5315487" y="1482940"/>
                </a:cubicBezTo>
                <a:lnTo>
                  <a:pt x="5448246" y="1697243"/>
                </a:lnTo>
                <a:lnTo>
                  <a:pt x="5448246" y="5009611"/>
                </a:lnTo>
                <a:lnTo>
                  <a:pt x="5416607" y="5046802"/>
                </a:lnTo>
                <a:cubicBezTo>
                  <a:pt x="5393215" y="5072317"/>
                  <a:pt x="5369282" y="5096549"/>
                  <a:pt x="5344828" y="5119639"/>
                </a:cubicBezTo>
                <a:lnTo>
                  <a:pt x="5300719" y="5156012"/>
                </a:lnTo>
                <a:lnTo>
                  <a:pt x="1002287" y="5156012"/>
                </a:lnTo>
                <a:lnTo>
                  <a:pt x="896888" y="5008616"/>
                </a:lnTo>
                <a:cubicBezTo>
                  <a:pt x="724221" y="4740911"/>
                  <a:pt x="598320" y="4440975"/>
                  <a:pt x="472429" y="4131367"/>
                </a:cubicBezTo>
                <a:cubicBezTo>
                  <a:pt x="126764" y="3281294"/>
                  <a:pt x="-258192" y="2525170"/>
                  <a:pt x="233526" y="1673489"/>
                </a:cubicBezTo>
                <a:cubicBezTo>
                  <a:pt x="844344" y="615522"/>
                  <a:pt x="1828586" y="-34819"/>
                  <a:pt x="2885375" y="144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8B4EFDF-A3FE-43DE-AE29-DFA4651C6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60959" y="2256518"/>
            <a:ext cx="4930889" cy="4601483"/>
          </a:xfrm>
          <a:custGeom>
            <a:avLst/>
            <a:gdLst>
              <a:gd name="connsiteX0" fmla="*/ 2486925 w 4930889"/>
              <a:gd name="connsiteY0" fmla="*/ 1243 h 4601483"/>
              <a:gd name="connsiteX1" fmla="*/ 3569374 w 4930889"/>
              <a:gd name="connsiteY1" fmla="*/ 324181 h 4601483"/>
              <a:gd name="connsiteX2" fmla="*/ 4856238 w 4930889"/>
              <a:gd name="connsiteY2" fmla="*/ 1766524 h 4601483"/>
              <a:gd name="connsiteX3" fmla="*/ 4930889 w 4930889"/>
              <a:gd name="connsiteY3" fmla="*/ 1950930 h 4601483"/>
              <a:gd name="connsiteX4" fmla="*/ 4930888 w 4930889"/>
              <a:gd name="connsiteY4" fmla="*/ 3928933 h 4601483"/>
              <a:gd name="connsiteX5" fmla="*/ 4836868 w 4930889"/>
              <a:gd name="connsiteY5" fmla="*/ 4118750 h 4601483"/>
              <a:gd name="connsiteX6" fmla="*/ 4475082 w 4930889"/>
              <a:gd name="connsiteY6" fmla="*/ 4521220 h 4601483"/>
              <a:gd name="connsiteX7" fmla="*/ 4350095 w 4930889"/>
              <a:gd name="connsiteY7" fmla="*/ 4601483 h 4601483"/>
              <a:gd name="connsiteX8" fmla="*/ 997316 w 4930889"/>
              <a:gd name="connsiteY8" fmla="*/ 4601483 h 4601483"/>
              <a:gd name="connsiteX9" fmla="*/ 892840 w 4930889"/>
              <a:gd name="connsiteY9" fmla="*/ 4484501 h 4601483"/>
              <a:gd name="connsiteX10" fmla="*/ 407191 w 4930889"/>
              <a:gd name="connsiteY10" fmla="*/ 3560852 h 4601483"/>
              <a:gd name="connsiteX11" fmla="*/ 201279 w 4930889"/>
              <a:gd name="connsiteY11" fmla="*/ 1442391 h 4601483"/>
              <a:gd name="connsiteX12" fmla="*/ 2486925 w 4930889"/>
              <a:gd name="connsiteY12" fmla="*/ 1243 h 4601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30889" h="4601483">
                <a:moveTo>
                  <a:pt x="2486925" y="1243"/>
                </a:moveTo>
                <a:cubicBezTo>
                  <a:pt x="2843347" y="13472"/>
                  <a:pt x="3209341" y="116316"/>
                  <a:pt x="3569374" y="324181"/>
                </a:cubicBezTo>
                <a:cubicBezTo>
                  <a:pt x="4132718" y="649428"/>
                  <a:pt x="4585943" y="1173553"/>
                  <a:pt x="4856238" y="1766524"/>
                </a:cubicBezTo>
                <a:lnTo>
                  <a:pt x="4930889" y="1950930"/>
                </a:lnTo>
                <a:lnTo>
                  <a:pt x="4930888" y="3928933"/>
                </a:lnTo>
                <a:lnTo>
                  <a:pt x="4836868" y="4118750"/>
                </a:lnTo>
                <a:cubicBezTo>
                  <a:pt x="4733861" y="4297163"/>
                  <a:pt x="4611785" y="4422507"/>
                  <a:pt x="4475082" y="4521220"/>
                </a:cubicBezTo>
                <a:lnTo>
                  <a:pt x="4350095" y="4601483"/>
                </a:lnTo>
                <a:lnTo>
                  <a:pt x="997316" y="4601483"/>
                </a:lnTo>
                <a:lnTo>
                  <a:pt x="892840" y="4484501"/>
                </a:lnTo>
                <a:cubicBezTo>
                  <a:pt x="678469" y="4214961"/>
                  <a:pt x="542824" y="3894419"/>
                  <a:pt x="407191" y="3560852"/>
                </a:cubicBezTo>
                <a:cubicBezTo>
                  <a:pt x="109259" y="2828169"/>
                  <a:pt x="-222537" y="2176461"/>
                  <a:pt x="201279" y="1442391"/>
                </a:cubicBezTo>
                <a:cubicBezTo>
                  <a:pt x="727747" y="530521"/>
                  <a:pt x="1576073" y="-30011"/>
                  <a:pt x="2486925" y="1243"/>
                </a:cubicBezTo>
                <a:close/>
              </a:path>
            </a:pathLst>
          </a:custGeom>
          <a:noFill/>
          <a:ln w="158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D0456D8-C76D-4886-A52C-55C1147C0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8038" y="-9274"/>
            <a:ext cx="4164597" cy="2593830"/>
          </a:xfrm>
          <a:custGeom>
            <a:avLst/>
            <a:gdLst>
              <a:gd name="connsiteX0" fmla="*/ 133289 w 4164597"/>
              <a:gd name="connsiteY0" fmla="*/ 0 h 2593830"/>
              <a:gd name="connsiteX1" fmla="*/ 4092252 w 4164597"/>
              <a:gd name="connsiteY1" fmla="*/ 0 h 2593830"/>
              <a:gd name="connsiteX2" fmla="*/ 4093505 w 4164597"/>
              <a:gd name="connsiteY2" fmla="*/ 4697 h 2593830"/>
              <a:gd name="connsiteX3" fmla="*/ 4164597 w 4164597"/>
              <a:gd name="connsiteY3" fmla="*/ 667356 h 2593830"/>
              <a:gd name="connsiteX4" fmla="*/ 3948235 w 4164597"/>
              <a:gd name="connsiteY4" fmla="*/ 1308175 h 2593830"/>
              <a:gd name="connsiteX5" fmla="*/ 3307638 w 4164597"/>
              <a:gd name="connsiteY5" fmla="*/ 1904868 h 2593830"/>
              <a:gd name="connsiteX6" fmla="*/ 3166793 w 4164597"/>
              <a:gd name="connsiteY6" fmla="*/ 2019010 h 2593830"/>
              <a:gd name="connsiteX7" fmla="*/ 2009464 w 4164597"/>
              <a:gd name="connsiteY7" fmla="*/ 2593830 h 2593830"/>
              <a:gd name="connsiteX8" fmla="*/ 484916 w 4164597"/>
              <a:gd name="connsiteY8" fmla="*/ 1659479 h 2593830"/>
              <a:gd name="connsiteX9" fmla="*/ 322444 w 4164597"/>
              <a:gd name="connsiteY9" fmla="*/ 1420446 h 2593830"/>
              <a:gd name="connsiteX10" fmla="*/ 0 w 4164597"/>
              <a:gd name="connsiteY10" fmla="*/ 667356 h 2593830"/>
              <a:gd name="connsiteX11" fmla="*/ 109866 w 4164597"/>
              <a:gd name="connsiteY11" fmla="*/ 54693 h 2593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64597" h="2593830">
                <a:moveTo>
                  <a:pt x="133289" y="0"/>
                </a:moveTo>
                <a:lnTo>
                  <a:pt x="4092252" y="0"/>
                </a:lnTo>
                <a:lnTo>
                  <a:pt x="4093505" y="4697"/>
                </a:lnTo>
                <a:cubicBezTo>
                  <a:pt x="4140342" y="213236"/>
                  <a:pt x="4164597" y="435919"/>
                  <a:pt x="4164597" y="667356"/>
                </a:cubicBezTo>
                <a:cubicBezTo>
                  <a:pt x="4164597" y="913589"/>
                  <a:pt x="4097838" y="1111209"/>
                  <a:pt x="3948235" y="1308175"/>
                </a:cubicBezTo>
                <a:cubicBezTo>
                  <a:pt x="3791750" y="1514209"/>
                  <a:pt x="3556619" y="1703978"/>
                  <a:pt x="3307638" y="1904868"/>
                </a:cubicBezTo>
                <a:cubicBezTo>
                  <a:pt x="3261702" y="1941888"/>
                  <a:pt x="3214247" y="1980217"/>
                  <a:pt x="3166793" y="2019010"/>
                </a:cubicBezTo>
                <a:cubicBezTo>
                  <a:pt x="2742021" y="2366203"/>
                  <a:pt x="2431999" y="2593830"/>
                  <a:pt x="2009464" y="2593830"/>
                </a:cubicBezTo>
                <a:cubicBezTo>
                  <a:pt x="1365648" y="2593830"/>
                  <a:pt x="909688" y="2314413"/>
                  <a:pt x="484916" y="1659479"/>
                </a:cubicBezTo>
                <a:cubicBezTo>
                  <a:pt x="429330" y="1573757"/>
                  <a:pt x="374993" y="1495793"/>
                  <a:pt x="322444" y="1420446"/>
                </a:cubicBezTo>
                <a:cubicBezTo>
                  <a:pt x="104652" y="1108029"/>
                  <a:pt x="0" y="945558"/>
                  <a:pt x="0" y="667356"/>
                </a:cubicBezTo>
                <a:cubicBezTo>
                  <a:pt x="0" y="460178"/>
                  <a:pt x="36898" y="254891"/>
                  <a:pt x="109866" y="54693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0EA67A7-DA94-4187-BFA1-E61BD10A70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6185" y="0"/>
            <a:ext cx="4013331" cy="2509504"/>
          </a:xfrm>
          <a:custGeom>
            <a:avLst/>
            <a:gdLst>
              <a:gd name="connsiteX0" fmla="*/ 165872 w 4013331"/>
              <a:gd name="connsiteY0" fmla="*/ 0 h 2509504"/>
              <a:gd name="connsiteX1" fmla="*/ 3920309 w 4013331"/>
              <a:gd name="connsiteY1" fmla="*/ 0 h 2509504"/>
              <a:gd name="connsiteX2" fmla="*/ 3944821 w 4013331"/>
              <a:gd name="connsiteY2" fmla="*/ 89161 h 2509504"/>
              <a:gd name="connsiteX3" fmla="*/ 4013331 w 4013331"/>
              <a:gd name="connsiteY3" fmla="*/ 708622 h 2509504"/>
              <a:gd name="connsiteX4" fmla="*/ 3804827 w 4013331"/>
              <a:gd name="connsiteY4" fmla="*/ 1307663 h 2509504"/>
              <a:gd name="connsiteX5" fmla="*/ 3187498 w 4013331"/>
              <a:gd name="connsiteY5" fmla="*/ 1865458 h 2509504"/>
              <a:gd name="connsiteX6" fmla="*/ 3051769 w 4013331"/>
              <a:gd name="connsiteY6" fmla="*/ 1972158 h 2509504"/>
              <a:gd name="connsiteX7" fmla="*/ 1936476 w 4013331"/>
              <a:gd name="connsiteY7" fmla="*/ 2509504 h 2509504"/>
              <a:gd name="connsiteX8" fmla="*/ 467303 w 4013331"/>
              <a:gd name="connsiteY8" fmla="*/ 1636066 h 2509504"/>
              <a:gd name="connsiteX9" fmla="*/ 310732 w 4013331"/>
              <a:gd name="connsiteY9" fmla="*/ 1412615 h 2509504"/>
              <a:gd name="connsiteX10" fmla="*/ 0 w 4013331"/>
              <a:gd name="connsiteY10" fmla="*/ 708622 h 2509504"/>
              <a:gd name="connsiteX11" fmla="*/ 105875 w 4013331"/>
              <a:gd name="connsiteY11" fmla="*/ 135898 h 2509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13331" h="2509504">
                <a:moveTo>
                  <a:pt x="165872" y="0"/>
                </a:moveTo>
                <a:lnTo>
                  <a:pt x="3920309" y="0"/>
                </a:lnTo>
                <a:lnTo>
                  <a:pt x="3944821" y="89161"/>
                </a:lnTo>
                <a:cubicBezTo>
                  <a:pt x="3989957" y="284106"/>
                  <a:pt x="4013331" y="492271"/>
                  <a:pt x="4013331" y="708622"/>
                </a:cubicBezTo>
                <a:cubicBezTo>
                  <a:pt x="4013331" y="938801"/>
                  <a:pt x="3948997" y="1123538"/>
                  <a:pt x="3804827" y="1307663"/>
                </a:cubicBezTo>
                <a:cubicBezTo>
                  <a:pt x="3654026" y="1500266"/>
                  <a:pt x="3427436" y="1677663"/>
                  <a:pt x="3187498" y="1865458"/>
                </a:cubicBezTo>
                <a:cubicBezTo>
                  <a:pt x="3143231" y="1900064"/>
                  <a:pt x="3097499" y="1935893"/>
                  <a:pt x="3051769" y="1972158"/>
                </a:cubicBezTo>
                <a:cubicBezTo>
                  <a:pt x="2642425" y="2296716"/>
                  <a:pt x="2343664" y="2509504"/>
                  <a:pt x="1936476" y="2509504"/>
                </a:cubicBezTo>
                <a:cubicBezTo>
                  <a:pt x="1316045" y="2509504"/>
                  <a:pt x="876648" y="2248303"/>
                  <a:pt x="467303" y="1636066"/>
                </a:cubicBezTo>
                <a:cubicBezTo>
                  <a:pt x="413736" y="1555930"/>
                  <a:pt x="361372" y="1483050"/>
                  <a:pt x="310732" y="1412615"/>
                </a:cubicBezTo>
                <a:cubicBezTo>
                  <a:pt x="100850" y="1120566"/>
                  <a:pt x="0" y="968686"/>
                  <a:pt x="0" y="708622"/>
                </a:cubicBezTo>
                <a:cubicBezTo>
                  <a:pt x="0" y="514950"/>
                  <a:pt x="35558" y="323046"/>
                  <a:pt x="105875" y="135898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DF98296-ED44-4D38-9E49-5470B308A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0125" y="0"/>
            <a:ext cx="4389519" cy="2684308"/>
          </a:xfrm>
          <a:custGeom>
            <a:avLst/>
            <a:gdLst>
              <a:gd name="connsiteX0" fmla="*/ 106190 w 4389519"/>
              <a:gd name="connsiteY0" fmla="*/ 0 h 2684308"/>
              <a:gd name="connsiteX1" fmla="*/ 4339652 w 4389519"/>
              <a:gd name="connsiteY1" fmla="*/ 0 h 2684308"/>
              <a:gd name="connsiteX2" fmla="*/ 4368235 w 4389519"/>
              <a:gd name="connsiteY2" fmla="*/ 183124 h 2684308"/>
              <a:gd name="connsiteX3" fmla="*/ 4376420 w 4389519"/>
              <a:gd name="connsiteY3" fmla="*/ 846236 h 2684308"/>
              <a:gd name="connsiteX4" fmla="*/ 4090147 w 4389519"/>
              <a:gd name="connsiteY4" fmla="*/ 1502099 h 2684308"/>
              <a:gd name="connsiteX5" fmla="*/ 3362552 w 4389519"/>
              <a:gd name="connsiteY5" fmla="*/ 2072468 h 2684308"/>
              <a:gd name="connsiteX6" fmla="*/ 3204152 w 4389519"/>
              <a:gd name="connsiteY6" fmla="*/ 2179892 h 2684308"/>
              <a:gd name="connsiteX7" fmla="*/ 1936072 w 4389519"/>
              <a:gd name="connsiteY7" fmla="*/ 2679731 h 2684308"/>
              <a:gd name="connsiteX8" fmla="*/ 421690 w 4389519"/>
              <a:gd name="connsiteY8" fmla="*/ 1554434 h 2684308"/>
              <a:gd name="connsiteX9" fmla="*/ 273167 w 4389519"/>
              <a:gd name="connsiteY9" fmla="*/ 1287451 h 2684308"/>
              <a:gd name="connsiteX10" fmla="*/ 4118 w 4389519"/>
              <a:gd name="connsiteY10" fmla="*/ 463709 h 2684308"/>
              <a:gd name="connsiteX11" fmla="*/ 61565 w 4389519"/>
              <a:gd name="connsiteY11" fmla="*/ 140457 h 2684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89519" h="2684308">
                <a:moveTo>
                  <a:pt x="106190" y="0"/>
                </a:moveTo>
                <a:lnTo>
                  <a:pt x="4339652" y="0"/>
                </a:lnTo>
                <a:lnTo>
                  <a:pt x="4368235" y="183124"/>
                </a:lnTo>
                <a:cubicBezTo>
                  <a:pt x="4393363" y="394800"/>
                  <a:pt x="4396437" y="617440"/>
                  <a:pt x="4376420" y="846236"/>
                </a:cubicBezTo>
                <a:cubicBezTo>
                  <a:pt x="4353703" y="1105885"/>
                  <a:pt x="4265383" y="1308143"/>
                  <a:pt x="4090147" y="1502099"/>
                </a:cubicBezTo>
                <a:cubicBezTo>
                  <a:pt x="3906850" y="1704987"/>
                  <a:pt x="3642485" y="1883499"/>
                  <a:pt x="3362552" y="2072468"/>
                </a:cubicBezTo>
                <a:cubicBezTo>
                  <a:pt x="3310910" y="2107285"/>
                  <a:pt x="3257553" y="2143343"/>
                  <a:pt x="3204152" y="2179892"/>
                </a:cubicBezTo>
                <a:cubicBezTo>
                  <a:pt x="2726165" y="2506987"/>
                  <a:pt x="2379682" y="2718542"/>
                  <a:pt x="1936072" y="2679731"/>
                </a:cubicBezTo>
                <a:cubicBezTo>
                  <a:pt x="1260149" y="2620595"/>
                  <a:pt x="807225" y="2284071"/>
                  <a:pt x="421690" y="1554434"/>
                </a:cubicBezTo>
                <a:cubicBezTo>
                  <a:pt x="371240" y="1458934"/>
                  <a:pt x="321385" y="1371732"/>
                  <a:pt x="273167" y="1287451"/>
                </a:cubicBezTo>
                <a:cubicBezTo>
                  <a:pt x="73334" y="938007"/>
                  <a:pt x="-21548" y="757071"/>
                  <a:pt x="4118" y="463709"/>
                </a:cubicBezTo>
                <a:cubicBezTo>
                  <a:pt x="13675" y="354475"/>
                  <a:pt x="32873" y="246587"/>
                  <a:pt x="61565" y="140457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F23DB3-DE93-474C-A9EF-5E81C7CCF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4712" y="2509505"/>
            <a:ext cx="5546431" cy="1187738"/>
          </a:xfrm>
        </p:spPr>
        <p:txBody>
          <a:bodyPr anchor="b">
            <a:normAutofit/>
          </a:bodyPr>
          <a:lstStyle/>
          <a:p>
            <a:r>
              <a:rPr lang="en-US" dirty="0"/>
              <a:t>Click to add title 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690BA102-19FE-44E6-9302-003C1E96F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1867" y="1"/>
            <a:ext cx="3401415" cy="2207855"/>
          </a:xfrm>
          <a:custGeom>
            <a:avLst/>
            <a:gdLst>
              <a:gd name="connsiteX0" fmla="*/ 181555 w 3401415"/>
              <a:gd name="connsiteY0" fmla="*/ 0 h 2207855"/>
              <a:gd name="connsiteX1" fmla="*/ 3298827 w 3401415"/>
              <a:gd name="connsiteY1" fmla="*/ 0 h 2207855"/>
              <a:gd name="connsiteX2" fmla="*/ 3311223 w 3401415"/>
              <a:gd name="connsiteY2" fmla="*/ 34797 h 2207855"/>
              <a:gd name="connsiteX3" fmla="*/ 3401415 w 3401415"/>
              <a:gd name="connsiteY3" fmla="*/ 681555 h 2207855"/>
              <a:gd name="connsiteX4" fmla="*/ 3224702 w 3401415"/>
              <a:gd name="connsiteY4" fmla="*/ 1189259 h 2207855"/>
              <a:gd name="connsiteX5" fmla="*/ 2701498 w 3401415"/>
              <a:gd name="connsiteY5" fmla="*/ 1662006 h 2207855"/>
              <a:gd name="connsiteX6" fmla="*/ 2586463 w 3401415"/>
              <a:gd name="connsiteY6" fmla="*/ 1752439 h 2207855"/>
              <a:gd name="connsiteX7" fmla="*/ 1641219 w 3401415"/>
              <a:gd name="connsiteY7" fmla="*/ 2207855 h 2207855"/>
              <a:gd name="connsiteX8" fmla="*/ 396053 w 3401415"/>
              <a:gd name="connsiteY8" fmla="*/ 1467590 h 2207855"/>
              <a:gd name="connsiteX9" fmla="*/ 263354 w 3401415"/>
              <a:gd name="connsiteY9" fmla="*/ 1278210 h 2207855"/>
              <a:gd name="connsiteX10" fmla="*/ 0 w 3401415"/>
              <a:gd name="connsiteY10" fmla="*/ 681555 h 2207855"/>
              <a:gd name="connsiteX11" fmla="*/ 159122 w 3401415"/>
              <a:gd name="connsiteY11" fmla="*/ 38981 h 2207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01415" h="2207855">
                <a:moveTo>
                  <a:pt x="181555" y="0"/>
                </a:moveTo>
                <a:lnTo>
                  <a:pt x="3298827" y="0"/>
                </a:lnTo>
                <a:lnTo>
                  <a:pt x="3311223" y="34797"/>
                </a:lnTo>
                <a:cubicBezTo>
                  <a:pt x="3370461" y="233986"/>
                  <a:pt x="3401415" y="452351"/>
                  <a:pt x="3401415" y="681555"/>
                </a:cubicBezTo>
                <a:cubicBezTo>
                  <a:pt x="3401415" y="876639"/>
                  <a:pt x="3346890" y="1033208"/>
                  <a:pt x="3224702" y="1189259"/>
                </a:cubicBezTo>
                <a:cubicBezTo>
                  <a:pt x="3096894" y="1352496"/>
                  <a:pt x="2904852" y="1502846"/>
                  <a:pt x="2701498" y="1662006"/>
                </a:cubicBezTo>
                <a:cubicBezTo>
                  <a:pt x="2663980" y="1691337"/>
                  <a:pt x="2625221" y="1721703"/>
                  <a:pt x="2586463" y="1752439"/>
                </a:cubicBezTo>
                <a:cubicBezTo>
                  <a:pt x="2239532" y="2027511"/>
                  <a:pt x="1986324" y="2207855"/>
                  <a:pt x="1641219" y="2207855"/>
                </a:cubicBezTo>
                <a:cubicBezTo>
                  <a:pt x="1115386" y="2207855"/>
                  <a:pt x="742984" y="1986480"/>
                  <a:pt x="396053" y="1467590"/>
                </a:cubicBezTo>
                <a:cubicBezTo>
                  <a:pt x="350654" y="1399674"/>
                  <a:pt x="306273" y="1337906"/>
                  <a:pt x="263354" y="1278210"/>
                </a:cubicBezTo>
                <a:cubicBezTo>
                  <a:pt x="85473" y="1030689"/>
                  <a:pt x="0" y="901968"/>
                  <a:pt x="0" y="681555"/>
                </a:cubicBezTo>
                <a:cubicBezTo>
                  <a:pt x="0" y="462698"/>
                  <a:pt x="53576" y="246506"/>
                  <a:pt x="159122" y="38981"/>
                </a:cubicBezTo>
                <a:close/>
              </a:path>
            </a:pathLst>
          </a:custGeom>
          <a:noFill/>
          <a:ln w="158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1B1D3-589B-0B42-876A-3B77B9B71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4713" y="3927944"/>
            <a:ext cx="5546432" cy="2142918"/>
          </a:xfrm>
        </p:spPr>
        <p:txBody>
          <a:bodyPr>
            <a:normAutofit/>
          </a:bodyPr>
          <a:lstStyle/>
          <a:p>
            <a:r>
              <a:rPr lang="en-US" dirty="0"/>
              <a:t>Click to add text 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0BB56A2B-7544-6E4C-A48A-61B3B5E43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7107" y="6356195"/>
            <a:ext cx="2582336" cy="49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869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reeform: Shape 42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0" name="Freeform: Shape 44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2" name="Freeform: Shape 46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4" name="Freeform: Shape 48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80" name="Freeform: Shape 50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1" name="Freeform: Shape 52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82" name="Freeform: Shape 54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83" name="Freeform: Shape 56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84" name="Rectangle 58">
            <a:extLst>
              <a:ext uri="{FF2B5EF4-FFF2-40B4-BE49-F238E27FC236}">
                <a16:creationId xmlns:a16="http://schemas.microsoft.com/office/drawing/2014/main" id="{97ACB619-0A09-4C51-8BA5-9BDECE7E4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85" name="Freeform: Shape 60">
            <a:extLst>
              <a:ext uri="{FF2B5EF4-FFF2-40B4-BE49-F238E27FC236}">
                <a16:creationId xmlns:a16="http://schemas.microsoft.com/office/drawing/2014/main" id="{C44D3CAF-8753-4313-AA2D-F75CAC4DD7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0637" y="0"/>
            <a:ext cx="4013331" cy="2742133"/>
          </a:xfrm>
          <a:custGeom>
            <a:avLst/>
            <a:gdLst>
              <a:gd name="connsiteX0" fmla="*/ 294151 w 4013331"/>
              <a:gd name="connsiteY0" fmla="*/ 0 h 2742133"/>
              <a:gd name="connsiteX1" fmla="*/ 3844057 w 4013331"/>
              <a:gd name="connsiteY1" fmla="*/ 0 h 2742133"/>
              <a:gd name="connsiteX2" fmla="*/ 3892490 w 4013331"/>
              <a:gd name="connsiteY2" fmla="*/ 131440 h 2742133"/>
              <a:gd name="connsiteX3" fmla="*/ 4013331 w 4013331"/>
              <a:gd name="connsiteY3" fmla="*/ 941251 h 2742133"/>
              <a:gd name="connsiteX4" fmla="*/ 3804827 w 4013331"/>
              <a:gd name="connsiteY4" fmla="*/ 1540292 h 2742133"/>
              <a:gd name="connsiteX5" fmla="*/ 3187498 w 4013331"/>
              <a:gd name="connsiteY5" fmla="*/ 2098087 h 2742133"/>
              <a:gd name="connsiteX6" fmla="*/ 3051769 w 4013331"/>
              <a:gd name="connsiteY6" fmla="*/ 2204787 h 2742133"/>
              <a:gd name="connsiteX7" fmla="*/ 1936476 w 4013331"/>
              <a:gd name="connsiteY7" fmla="*/ 2742133 h 2742133"/>
              <a:gd name="connsiteX8" fmla="*/ 467303 w 4013331"/>
              <a:gd name="connsiteY8" fmla="*/ 1868695 h 2742133"/>
              <a:gd name="connsiteX9" fmla="*/ 310732 w 4013331"/>
              <a:gd name="connsiteY9" fmla="*/ 1645244 h 2742133"/>
              <a:gd name="connsiteX10" fmla="*/ 0 w 4013331"/>
              <a:gd name="connsiteY10" fmla="*/ 941251 h 2742133"/>
              <a:gd name="connsiteX11" fmla="*/ 187749 w 4013331"/>
              <a:gd name="connsiteY11" fmla="*/ 183076 h 2742133"/>
              <a:gd name="connsiteX12" fmla="*/ 288888 w 4013331"/>
              <a:gd name="connsiteY12" fmla="*/ 7329 h 2742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13331" h="2742133">
                <a:moveTo>
                  <a:pt x="294151" y="0"/>
                </a:moveTo>
                <a:lnTo>
                  <a:pt x="3844057" y="0"/>
                </a:lnTo>
                <a:lnTo>
                  <a:pt x="3892490" y="131440"/>
                </a:lnTo>
                <a:cubicBezTo>
                  <a:pt x="3971777" y="378867"/>
                  <a:pt x="4013331" y="652783"/>
                  <a:pt x="4013331" y="941251"/>
                </a:cubicBezTo>
                <a:cubicBezTo>
                  <a:pt x="4013331" y="1171430"/>
                  <a:pt x="3948997" y="1356167"/>
                  <a:pt x="3804827" y="1540292"/>
                </a:cubicBezTo>
                <a:cubicBezTo>
                  <a:pt x="3654026" y="1732895"/>
                  <a:pt x="3427436" y="1910292"/>
                  <a:pt x="3187498" y="2098087"/>
                </a:cubicBezTo>
                <a:cubicBezTo>
                  <a:pt x="3143231" y="2132693"/>
                  <a:pt x="3097499" y="2168522"/>
                  <a:pt x="3051769" y="2204787"/>
                </a:cubicBezTo>
                <a:cubicBezTo>
                  <a:pt x="2642425" y="2529345"/>
                  <a:pt x="2343664" y="2742133"/>
                  <a:pt x="1936476" y="2742133"/>
                </a:cubicBezTo>
                <a:cubicBezTo>
                  <a:pt x="1316045" y="2742133"/>
                  <a:pt x="876647" y="2480932"/>
                  <a:pt x="467303" y="1868695"/>
                </a:cubicBezTo>
                <a:cubicBezTo>
                  <a:pt x="413736" y="1788559"/>
                  <a:pt x="361372" y="1715679"/>
                  <a:pt x="310732" y="1645244"/>
                </a:cubicBezTo>
                <a:cubicBezTo>
                  <a:pt x="100850" y="1353195"/>
                  <a:pt x="0" y="1201315"/>
                  <a:pt x="0" y="941251"/>
                </a:cubicBezTo>
                <a:cubicBezTo>
                  <a:pt x="0" y="683021"/>
                  <a:pt x="63214" y="427935"/>
                  <a:pt x="187749" y="183076"/>
                </a:cubicBezTo>
                <a:cubicBezTo>
                  <a:pt x="218215" y="123194"/>
                  <a:pt x="251953" y="64578"/>
                  <a:pt x="288888" y="7329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86" name="Freeform: Shape 62">
            <a:extLst>
              <a:ext uri="{FF2B5EF4-FFF2-40B4-BE49-F238E27FC236}">
                <a16:creationId xmlns:a16="http://schemas.microsoft.com/office/drawing/2014/main" id="{8D4A9DCA-CD08-4326-A478-9ABDAC690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6319" y="0"/>
            <a:ext cx="3401415" cy="2440484"/>
          </a:xfrm>
          <a:custGeom>
            <a:avLst/>
            <a:gdLst>
              <a:gd name="connsiteX0" fmla="*/ 332917 w 3401415"/>
              <a:gd name="connsiteY0" fmla="*/ 0 h 2440484"/>
              <a:gd name="connsiteX1" fmla="*/ 3207137 w 3401415"/>
              <a:gd name="connsiteY1" fmla="*/ 0 h 2440484"/>
              <a:gd name="connsiteX2" fmla="*/ 3242654 w 3401415"/>
              <a:gd name="connsiteY2" fmla="*/ 74937 h 2440484"/>
              <a:gd name="connsiteX3" fmla="*/ 3401415 w 3401415"/>
              <a:gd name="connsiteY3" fmla="*/ 914184 h 2440484"/>
              <a:gd name="connsiteX4" fmla="*/ 3224702 w 3401415"/>
              <a:gd name="connsiteY4" fmla="*/ 1421888 h 2440484"/>
              <a:gd name="connsiteX5" fmla="*/ 2701498 w 3401415"/>
              <a:gd name="connsiteY5" fmla="*/ 1894635 h 2440484"/>
              <a:gd name="connsiteX6" fmla="*/ 2586463 w 3401415"/>
              <a:gd name="connsiteY6" fmla="*/ 1985068 h 2440484"/>
              <a:gd name="connsiteX7" fmla="*/ 1641219 w 3401415"/>
              <a:gd name="connsiteY7" fmla="*/ 2440484 h 2440484"/>
              <a:gd name="connsiteX8" fmla="*/ 396053 w 3401415"/>
              <a:gd name="connsiteY8" fmla="*/ 1700219 h 2440484"/>
              <a:gd name="connsiteX9" fmla="*/ 263354 w 3401415"/>
              <a:gd name="connsiteY9" fmla="*/ 1510839 h 2440484"/>
              <a:gd name="connsiteX10" fmla="*/ 0 w 3401415"/>
              <a:gd name="connsiteY10" fmla="*/ 914184 h 2440484"/>
              <a:gd name="connsiteX11" fmla="*/ 159122 w 3401415"/>
              <a:gd name="connsiteY11" fmla="*/ 271610 h 2440484"/>
              <a:gd name="connsiteX12" fmla="*/ 244841 w 3401415"/>
              <a:gd name="connsiteY12" fmla="*/ 122658 h 2440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01415" h="2440484">
                <a:moveTo>
                  <a:pt x="332917" y="0"/>
                </a:moveTo>
                <a:lnTo>
                  <a:pt x="3207137" y="0"/>
                </a:lnTo>
                <a:lnTo>
                  <a:pt x="3242654" y="74937"/>
                </a:lnTo>
                <a:cubicBezTo>
                  <a:pt x="3346386" y="322243"/>
                  <a:pt x="3401415" y="608579"/>
                  <a:pt x="3401415" y="914184"/>
                </a:cubicBezTo>
                <a:cubicBezTo>
                  <a:pt x="3401415" y="1109268"/>
                  <a:pt x="3346890" y="1265837"/>
                  <a:pt x="3224702" y="1421888"/>
                </a:cubicBezTo>
                <a:cubicBezTo>
                  <a:pt x="3096894" y="1585125"/>
                  <a:pt x="2904852" y="1735475"/>
                  <a:pt x="2701498" y="1894635"/>
                </a:cubicBezTo>
                <a:cubicBezTo>
                  <a:pt x="2663980" y="1923966"/>
                  <a:pt x="2625221" y="1954332"/>
                  <a:pt x="2586463" y="1985068"/>
                </a:cubicBezTo>
                <a:cubicBezTo>
                  <a:pt x="2239532" y="2260140"/>
                  <a:pt x="1986324" y="2440484"/>
                  <a:pt x="1641219" y="2440484"/>
                </a:cubicBezTo>
                <a:cubicBezTo>
                  <a:pt x="1115386" y="2440484"/>
                  <a:pt x="742984" y="2219109"/>
                  <a:pt x="396053" y="1700219"/>
                </a:cubicBezTo>
                <a:cubicBezTo>
                  <a:pt x="350653" y="1632303"/>
                  <a:pt x="306273" y="1570535"/>
                  <a:pt x="263354" y="1510839"/>
                </a:cubicBezTo>
                <a:cubicBezTo>
                  <a:pt x="85473" y="1263318"/>
                  <a:pt x="0" y="1134597"/>
                  <a:pt x="0" y="914184"/>
                </a:cubicBezTo>
                <a:cubicBezTo>
                  <a:pt x="0" y="695327"/>
                  <a:pt x="53576" y="479135"/>
                  <a:pt x="159122" y="271610"/>
                </a:cubicBezTo>
                <a:cubicBezTo>
                  <a:pt x="184943" y="220858"/>
                  <a:pt x="213538" y="171179"/>
                  <a:pt x="244841" y="122658"/>
                </a:cubicBezTo>
                <a:close/>
              </a:path>
            </a:pathLst>
          </a:custGeom>
          <a:noFill/>
          <a:ln w="158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87" name="Freeform: Shape 64">
            <a:extLst>
              <a:ext uri="{FF2B5EF4-FFF2-40B4-BE49-F238E27FC236}">
                <a16:creationId xmlns:a16="http://schemas.microsoft.com/office/drawing/2014/main" id="{FEB24D6D-151C-47FB-8FFE-984F0743D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2490" y="0"/>
            <a:ext cx="4164597" cy="2817185"/>
          </a:xfrm>
          <a:custGeom>
            <a:avLst/>
            <a:gdLst>
              <a:gd name="connsiteX0" fmla="*/ 237339 w 4130517"/>
              <a:gd name="connsiteY0" fmla="*/ 0 h 2806419"/>
              <a:gd name="connsiteX1" fmla="*/ 3997489 w 4130517"/>
              <a:gd name="connsiteY1" fmla="*/ 0 h 2806419"/>
              <a:gd name="connsiteX2" fmla="*/ 4006148 w 4130517"/>
              <a:gd name="connsiteY2" fmla="*/ 24333 h 2806419"/>
              <a:gd name="connsiteX3" fmla="*/ 4130517 w 4130517"/>
              <a:gd name="connsiteY3" fmla="*/ 887307 h 2806419"/>
              <a:gd name="connsiteX4" fmla="*/ 3915925 w 4130517"/>
              <a:gd name="connsiteY4" fmla="*/ 1525677 h 2806419"/>
              <a:gd name="connsiteX5" fmla="*/ 3280571 w 4130517"/>
              <a:gd name="connsiteY5" fmla="*/ 2120090 h 2806419"/>
              <a:gd name="connsiteX6" fmla="*/ 3140878 w 4130517"/>
              <a:gd name="connsiteY6" fmla="*/ 2233796 h 2806419"/>
              <a:gd name="connsiteX7" fmla="*/ 1993019 w 4130517"/>
              <a:gd name="connsiteY7" fmla="*/ 2806419 h 2806419"/>
              <a:gd name="connsiteX8" fmla="*/ 480948 w 4130517"/>
              <a:gd name="connsiteY8" fmla="*/ 1875638 h 2806419"/>
              <a:gd name="connsiteX9" fmla="*/ 319805 w 4130517"/>
              <a:gd name="connsiteY9" fmla="*/ 1637519 h 2806419"/>
              <a:gd name="connsiteX10" fmla="*/ 0 w 4130517"/>
              <a:gd name="connsiteY10" fmla="*/ 887307 h 2806419"/>
              <a:gd name="connsiteX11" fmla="*/ 193231 w 4130517"/>
              <a:gd name="connsiteY11" fmla="*/ 79360 h 2806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0517" h="2806419">
                <a:moveTo>
                  <a:pt x="237339" y="0"/>
                </a:moveTo>
                <a:lnTo>
                  <a:pt x="3997489" y="0"/>
                </a:lnTo>
                <a:lnTo>
                  <a:pt x="4006148" y="24333"/>
                </a:lnTo>
                <a:cubicBezTo>
                  <a:pt x="4087750" y="288004"/>
                  <a:pt x="4130517" y="579903"/>
                  <a:pt x="4130517" y="887307"/>
                </a:cubicBezTo>
                <a:cubicBezTo>
                  <a:pt x="4130517" y="1132599"/>
                  <a:pt x="4064304" y="1329464"/>
                  <a:pt x="3915925" y="1525677"/>
                </a:cubicBezTo>
                <a:cubicBezTo>
                  <a:pt x="3760721" y="1730924"/>
                  <a:pt x="3527514" y="1919967"/>
                  <a:pt x="3280571" y="2120090"/>
                </a:cubicBezTo>
                <a:cubicBezTo>
                  <a:pt x="3235011" y="2156968"/>
                  <a:pt x="3187944" y="2195151"/>
                  <a:pt x="3140878" y="2233796"/>
                </a:cubicBezTo>
                <a:cubicBezTo>
                  <a:pt x="2719582" y="2579662"/>
                  <a:pt x="2412097" y="2806419"/>
                  <a:pt x="1993019" y="2806419"/>
                </a:cubicBezTo>
                <a:cubicBezTo>
                  <a:pt x="1354472" y="2806419"/>
                  <a:pt x="902244" y="2528070"/>
                  <a:pt x="480948" y="1875638"/>
                </a:cubicBezTo>
                <a:cubicBezTo>
                  <a:pt x="425816" y="1790244"/>
                  <a:pt x="371924" y="1712578"/>
                  <a:pt x="319805" y="1637519"/>
                </a:cubicBezTo>
                <a:cubicBezTo>
                  <a:pt x="103795" y="1326296"/>
                  <a:pt x="0" y="1164446"/>
                  <a:pt x="0" y="887307"/>
                </a:cubicBezTo>
                <a:cubicBezTo>
                  <a:pt x="0" y="612125"/>
                  <a:pt x="65060" y="340293"/>
                  <a:pt x="193231" y="7936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EB85EDFA-C3E9-456D-B330-A7119BFB2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4577" y="0"/>
            <a:ext cx="4389519" cy="2916937"/>
          </a:xfrm>
          <a:custGeom>
            <a:avLst/>
            <a:gdLst>
              <a:gd name="connsiteX0" fmla="*/ 208215 w 4389519"/>
              <a:gd name="connsiteY0" fmla="*/ 0 h 2916937"/>
              <a:gd name="connsiteX1" fmla="*/ 4284014 w 4389519"/>
              <a:gd name="connsiteY1" fmla="*/ 0 h 2916937"/>
              <a:gd name="connsiteX2" fmla="*/ 4335794 w 4389519"/>
              <a:gd name="connsiteY2" fmla="*/ 207911 h 2916937"/>
              <a:gd name="connsiteX3" fmla="*/ 4376420 w 4389519"/>
              <a:gd name="connsiteY3" fmla="*/ 1078865 h 2916937"/>
              <a:gd name="connsiteX4" fmla="*/ 4090147 w 4389519"/>
              <a:gd name="connsiteY4" fmla="*/ 1734728 h 2916937"/>
              <a:gd name="connsiteX5" fmla="*/ 3362552 w 4389519"/>
              <a:gd name="connsiteY5" fmla="*/ 2305097 h 2916937"/>
              <a:gd name="connsiteX6" fmla="*/ 3204152 w 4389519"/>
              <a:gd name="connsiteY6" fmla="*/ 2412521 h 2916937"/>
              <a:gd name="connsiteX7" fmla="*/ 1936072 w 4389519"/>
              <a:gd name="connsiteY7" fmla="*/ 2912360 h 2916937"/>
              <a:gd name="connsiteX8" fmla="*/ 421690 w 4389519"/>
              <a:gd name="connsiteY8" fmla="*/ 1787063 h 2916937"/>
              <a:gd name="connsiteX9" fmla="*/ 273167 w 4389519"/>
              <a:gd name="connsiteY9" fmla="*/ 1520080 h 2916937"/>
              <a:gd name="connsiteX10" fmla="*/ 4118 w 4389519"/>
              <a:gd name="connsiteY10" fmla="*/ 696338 h 2916937"/>
              <a:gd name="connsiteX11" fmla="*/ 175984 w 4389519"/>
              <a:gd name="connsiteY11" fmla="*/ 60381 h 291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89519" h="2916937">
                <a:moveTo>
                  <a:pt x="208215" y="0"/>
                </a:moveTo>
                <a:lnTo>
                  <a:pt x="4284014" y="0"/>
                </a:lnTo>
                <a:lnTo>
                  <a:pt x="4335794" y="207911"/>
                </a:lnTo>
                <a:cubicBezTo>
                  <a:pt x="4388748" y="479686"/>
                  <a:pt x="4403109" y="773803"/>
                  <a:pt x="4376420" y="1078865"/>
                </a:cubicBezTo>
                <a:cubicBezTo>
                  <a:pt x="4353703" y="1338514"/>
                  <a:pt x="4265383" y="1540772"/>
                  <a:pt x="4090147" y="1734728"/>
                </a:cubicBezTo>
                <a:cubicBezTo>
                  <a:pt x="3906850" y="1937616"/>
                  <a:pt x="3642485" y="2116128"/>
                  <a:pt x="3362552" y="2305097"/>
                </a:cubicBezTo>
                <a:cubicBezTo>
                  <a:pt x="3310910" y="2339914"/>
                  <a:pt x="3257553" y="2375972"/>
                  <a:pt x="3204152" y="2412521"/>
                </a:cubicBezTo>
                <a:cubicBezTo>
                  <a:pt x="2726165" y="2739616"/>
                  <a:pt x="2379682" y="2951171"/>
                  <a:pt x="1936072" y="2912360"/>
                </a:cubicBezTo>
                <a:cubicBezTo>
                  <a:pt x="1260148" y="2853224"/>
                  <a:pt x="807225" y="2516700"/>
                  <a:pt x="421690" y="1787063"/>
                </a:cubicBezTo>
                <a:cubicBezTo>
                  <a:pt x="371240" y="1691563"/>
                  <a:pt x="321385" y="1604361"/>
                  <a:pt x="273167" y="1520080"/>
                </a:cubicBezTo>
                <a:cubicBezTo>
                  <a:pt x="73334" y="1170636"/>
                  <a:pt x="-21548" y="989700"/>
                  <a:pt x="4118" y="696338"/>
                </a:cubicBezTo>
                <a:cubicBezTo>
                  <a:pt x="23232" y="477870"/>
                  <a:pt x="80908" y="264786"/>
                  <a:pt x="175984" y="60381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B516F90C-A3AC-46E0-8029-8C20BB17A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684496"/>
            <a:ext cx="4293360" cy="5181455"/>
          </a:xfrm>
          <a:custGeom>
            <a:avLst/>
            <a:gdLst>
              <a:gd name="connsiteX0" fmla="*/ 1155130 w 4174269"/>
              <a:gd name="connsiteY0" fmla="*/ 990 h 5181455"/>
              <a:gd name="connsiteX1" fmla="*/ 2396955 w 4174269"/>
              <a:gd name="connsiteY1" fmla="*/ 367328 h 5181455"/>
              <a:gd name="connsiteX2" fmla="*/ 3827960 w 4174269"/>
              <a:gd name="connsiteY2" fmla="*/ 4749328 h 5181455"/>
              <a:gd name="connsiteX3" fmla="*/ 3561502 w 4174269"/>
              <a:gd name="connsiteY3" fmla="*/ 5090948 h 5181455"/>
              <a:gd name="connsiteX4" fmla="*/ 3452726 w 4174269"/>
              <a:gd name="connsiteY4" fmla="*/ 5181455 h 5181455"/>
              <a:gd name="connsiteX5" fmla="*/ 0 w 4174269"/>
              <a:gd name="connsiteY5" fmla="*/ 5181455 h 5181455"/>
              <a:gd name="connsiteX6" fmla="*/ 0 w 4174269"/>
              <a:gd name="connsiteY6" fmla="*/ 251605 h 5181455"/>
              <a:gd name="connsiteX7" fmla="*/ 157396 w 4174269"/>
              <a:gd name="connsiteY7" fmla="*/ 182600 h 5181455"/>
              <a:gd name="connsiteX8" fmla="*/ 1155130 w 4174269"/>
              <a:gd name="connsiteY8" fmla="*/ 990 h 5181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74269" h="5181455">
                <a:moveTo>
                  <a:pt x="1155130" y="990"/>
                </a:moveTo>
                <a:cubicBezTo>
                  <a:pt x="1564667" y="12730"/>
                  <a:pt x="1984593" y="129250"/>
                  <a:pt x="2396955" y="367328"/>
                </a:cubicBezTo>
                <a:cubicBezTo>
                  <a:pt x="3871760" y="1218807"/>
                  <a:pt x="4678347" y="3276416"/>
                  <a:pt x="3827960" y="4749328"/>
                </a:cubicBezTo>
                <a:cubicBezTo>
                  <a:pt x="3748235" y="4887417"/>
                  <a:pt x="3658928" y="4998272"/>
                  <a:pt x="3561502" y="5090948"/>
                </a:cubicBezTo>
                <a:lnTo>
                  <a:pt x="3452726" y="5181455"/>
                </a:lnTo>
                <a:lnTo>
                  <a:pt x="0" y="5181455"/>
                </a:lnTo>
                <a:lnTo>
                  <a:pt x="0" y="251605"/>
                </a:lnTo>
                <a:lnTo>
                  <a:pt x="157396" y="182600"/>
                </a:lnTo>
                <a:cubicBezTo>
                  <a:pt x="475610" y="54980"/>
                  <a:pt x="811718" y="-8854"/>
                  <a:pt x="1155130" y="99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1CFD6E36-333B-4520-8313-396CCE682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355238"/>
            <a:ext cx="4381339" cy="5510713"/>
          </a:xfrm>
          <a:custGeom>
            <a:avLst/>
            <a:gdLst>
              <a:gd name="connsiteX0" fmla="*/ 948905 w 4259808"/>
              <a:gd name="connsiteY0" fmla="*/ 1556 h 5510713"/>
              <a:gd name="connsiteX1" fmla="*/ 2304106 w 4259808"/>
              <a:gd name="connsiteY1" fmla="*/ 405867 h 5510713"/>
              <a:gd name="connsiteX2" fmla="*/ 3890982 w 4259808"/>
              <a:gd name="connsiteY2" fmla="*/ 5156588 h 5510713"/>
              <a:gd name="connsiteX3" fmla="*/ 3680329 w 4259808"/>
              <a:gd name="connsiteY3" fmla="*/ 5445948 h 5510713"/>
              <a:gd name="connsiteX4" fmla="*/ 3616504 w 4259808"/>
              <a:gd name="connsiteY4" fmla="*/ 5510713 h 5510713"/>
              <a:gd name="connsiteX5" fmla="*/ 0 w 4259808"/>
              <a:gd name="connsiteY5" fmla="*/ 5510713 h 5510713"/>
              <a:gd name="connsiteX6" fmla="*/ 0 w 4259808"/>
              <a:gd name="connsiteY6" fmla="*/ 144797 h 5510713"/>
              <a:gd name="connsiteX7" fmla="*/ 164164 w 4259808"/>
              <a:gd name="connsiteY7" fmla="*/ 92266 h 5510713"/>
              <a:gd name="connsiteX8" fmla="*/ 948905 w 4259808"/>
              <a:gd name="connsiteY8" fmla="*/ 1556 h 5510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59808" h="5510713">
                <a:moveTo>
                  <a:pt x="948905" y="1556"/>
                </a:moveTo>
                <a:cubicBezTo>
                  <a:pt x="1395136" y="16867"/>
                  <a:pt x="1853354" y="145625"/>
                  <a:pt x="2304106" y="405867"/>
                </a:cubicBezTo>
                <a:cubicBezTo>
                  <a:pt x="3916211" y="1336616"/>
                  <a:pt x="4808028" y="3568218"/>
                  <a:pt x="3890982" y="5156588"/>
                </a:cubicBezTo>
                <a:cubicBezTo>
                  <a:pt x="3826502" y="5268272"/>
                  <a:pt x="3756052" y="5363347"/>
                  <a:pt x="3680329" y="5445948"/>
                </a:cubicBezTo>
                <a:lnTo>
                  <a:pt x="3616504" y="5510713"/>
                </a:lnTo>
                <a:lnTo>
                  <a:pt x="0" y="5510713"/>
                </a:lnTo>
                <a:lnTo>
                  <a:pt x="0" y="144797"/>
                </a:lnTo>
                <a:lnTo>
                  <a:pt x="164164" y="92266"/>
                </a:lnTo>
                <a:cubicBezTo>
                  <a:pt x="418657" y="23914"/>
                  <a:pt x="681631" y="-7614"/>
                  <a:pt x="948905" y="1556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0525857-3EAD-4969-9196-A890F8DE6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155284"/>
            <a:ext cx="3807666" cy="4710667"/>
          </a:xfrm>
          <a:custGeom>
            <a:avLst/>
            <a:gdLst>
              <a:gd name="connsiteX0" fmla="*/ 1057511 w 3702048"/>
              <a:gd name="connsiteY0" fmla="*/ 1243 h 4710667"/>
              <a:gd name="connsiteX1" fmla="*/ 2139959 w 3702048"/>
              <a:gd name="connsiteY1" fmla="*/ 324180 h 4710667"/>
              <a:gd name="connsiteX2" fmla="*/ 3407455 w 3702048"/>
              <a:gd name="connsiteY2" fmla="*/ 4118750 h 4710667"/>
              <a:gd name="connsiteX3" fmla="*/ 2754080 w 3702048"/>
              <a:gd name="connsiteY3" fmla="*/ 4690965 h 4710667"/>
              <a:gd name="connsiteX4" fmla="*/ 2711405 w 3702048"/>
              <a:gd name="connsiteY4" fmla="*/ 4710667 h 4710667"/>
              <a:gd name="connsiteX5" fmla="*/ 0 w 3702048"/>
              <a:gd name="connsiteY5" fmla="*/ 4710667 h 4710667"/>
              <a:gd name="connsiteX6" fmla="*/ 0 w 3702048"/>
              <a:gd name="connsiteY6" fmla="*/ 239601 h 4710667"/>
              <a:gd name="connsiteX7" fmla="*/ 72857 w 3702048"/>
              <a:gd name="connsiteY7" fmla="*/ 203063 h 4710667"/>
              <a:gd name="connsiteX8" fmla="*/ 1057511 w 3702048"/>
              <a:gd name="connsiteY8" fmla="*/ 1243 h 471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02048" h="4710667">
                <a:moveTo>
                  <a:pt x="1057511" y="1243"/>
                </a:moveTo>
                <a:cubicBezTo>
                  <a:pt x="1413932" y="13473"/>
                  <a:pt x="1779927" y="116316"/>
                  <a:pt x="2139959" y="324180"/>
                </a:cubicBezTo>
                <a:cubicBezTo>
                  <a:pt x="3427605" y="1067603"/>
                  <a:pt x="4139931" y="2850064"/>
                  <a:pt x="3407455" y="4118750"/>
                </a:cubicBezTo>
                <a:cubicBezTo>
                  <a:pt x="3235777" y="4416105"/>
                  <a:pt x="3011128" y="4566048"/>
                  <a:pt x="2754080" y="4690965"/>
                </a:cubicBezTo>
                <a:lnTo>
                  <a:pt x="2711405" y="4710667"/>
                </a:lnTo>
                <a:lnTo>
                  <a:pt x="0" y="4710667"/>
                </a:lnTo>
                <a:lnTo>
                  <a:pt x="0" y="239601"/>
                </a:lnTo>
                <a:lnTo>
                  <a:pt x="72857" y="203063"/>
                </a:lnTo>
                <a:cubicBezTo>
                  <a:pt x="383165" y="61024"/>
                  <a:pt x="715942" y="-10476"/>
                  <a:pt x="1057511" y="1243"/>
                </a:cubicBezTo>
                <a:close/>
              </a:path>
            </a:pathLst>
          </a:custGeom>
          <a:noFill/>
          <a:ln w="158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EA385DF-E58A-4933-89FF-3F93F8CAE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5EFF1FDE-82B1-467C-9F5C-8492F4107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8B73C1E-EDFD-431F-8713-8E7A48E29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75B7DBD8-99BB-42EA-9292-033600CE09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2A25BC3F-79D7-496B-9CAD-9BC490954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54" name="Picture 53" descr="Text&#10;&#10;Description automatically generated">
            <a:extLst>
              <a:ext uri="{FF2B5EF4-FFF2-40B4-BE49-F238E27FC236}">
                <a16:creationId xmlns:a16="http://schemas.microsoft.com/office/drawing/2014/main" id="{BA76E836-E144-8A45-9B6F-9F7CB64E4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7107" y="6356195"/>
            <a:ext cx="2582336" cy="490644"/>
          </a:xfrm>
          <a:prstGeom prst="rect">
            <a:avLst/>
          </a:prstGeom>
        </p:spPr>
      </p:pic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89BE292-7B5A-AD42-AD84-F459C90E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7400" y="1917700"/>
            <a:ext cx="7059613" cy="1806575"/>
          </a:xfrm>
        </p:spPr>
        <p:txBody>
          <a:bodyPr>
            <a:normAutofit/>
          </a:bodyPr>
          <a:lstStyle/>
          <a:p>
            <a:r>
              <a:rPr lang="en-US" dirty="0"/>
              <a:t>Click to add title 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F5DF3BE8-0F95-0447-AC63-837976EFB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0880" y="3706760"/>
            <a:ext cx="5546432" cy="2142918"/>
          </a:xfrm>
        </p:spPr>
        <p:txBody>
          <a:bodyPr>
            <a:normAutofit/>
          </a:bodyPr>
          <a:lstStyle/>
          <a:p>
            <a:r>
              <a:rPr lang="en-US" dirty="0"/>
              <a:t>Click to add text </a:t>
            </a:r>
          </a:p>
        </p:txBody>
      </p:sp>
    </p:spTree>
    <p:extLst>
      <p:ext uri="{BB962C8B-B14F-4D97-AF65-F5344CB8AC3E}">
        <p14:creationId xmlns:p14="http://schemas.microsoft.com/office/powerpoint/2010/main" val="3893413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2F24225-0E3A-40A5-A927-CEFC14438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B02B8FB-EF36-4677-B5B5-E9B989F25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83796" cy="6858000"/>
          </a:xfrm>
          <a:custGeom>
            <a:avLst/>
            <a:gdLst>
              <a:gd name="connsiteX0" fmla="*/ 0 w 4583796"/>
              <a:gd name="connsiteY0" fmla="*/ 0 h 6858000"/>
              <a:gd name="connsiteX1" fmla="*/ 1087374 w 4583796"/>
              <a:gd name="connsiteY1" fmla="*/ 0 h 6858000"/>
              <a:gd name="connsiteX2" fmla="*/ 1598212 w 4583796"/>
              <a:gd name="connsiteY2" fmla="*/ 0 h 6858000"/>
              <a:gd name="connsiteX3" fmla="*/ 2960773 w 4583796"/>
              <a:gd name="connsiteY3" fmla="*/ 0 h 6858000"/>
              <a:gd name="connsiteX4" fmla="*/ 2982897 w 4583796"/>
              <a:gd name="connsiteY4" fmla="*/ 14997 h 6858000"/>
              <a:gd name="connsiteX5" fmla="*/ 4583796 w 4583796"/>
              <a:gd name="connsiteY5" fmla="*/ 3621656 h 6858000"/>
              <a:gd name="connsiteX6" fmla="*/ 2709446 w 4583796"/>
              <a:gd name="connsiteY6" fmla="*/ 6374814 h 6858000"/>
              <a:gd name="connsiteX7" fmla="*/ 2192798 w 4583796"/>
              <a:gd name="connsiteY7" fmla="*/ 6780599 h 6858000"/>
              <a:gd name="connsiteX8" fmla="*/ 2081042 w 4583796"/>
              <a:gd name="connsiteY8" fmla="*/ 6858000 h 6858000"/>
              <a:gd name="connsiteX9" fmla="*/ 1598212 w 4583796"/>
              <a:gd name="connsiteY9" fmla="*/ 6858000 h 6858000"/>
              <a:gd name="connsiteX10" fmla="*/ 1087374 w 4583796"/>
              <a:gd name="connsiteY10" fmla="*/ 6858000 h 6858000"/>
              <a:gd name="connsiteX11" fmla="*/ 0 w 4583796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83796" h="6858000">
                <a:moveTo>
                  <a:pt x="0" y="0"/>
                </a:moveTo>
                <a:lnTo>
                  <a:pt x="1087374" y="0"/>
                </a:lnTo>
                <a:lnTo>
                  <a:pt x="1598212" y="0"/>
                </a:lnTo>
                <a:lnTo>
                  <a:pt x="2960773" y="0"/>
                </a:lnTo>
                <a:lnTo>
                  <a:pt x="2982897" y="14997"/>
                </a:lnTo>
                <a:cubicBezTo>
                  <a:pt x="4010060" y="754641"/>
                  <a:pt x="4583796" y="2093192"/>
                  <a:pt x="4583796" y="3621656"/>
                </a:cubicBezTo>
                <a:cubicBezTo>
                  <a:pt x="4583796" y="4969131"/>
                  <a:pt x="3655071" y="5602839"/>
                  <a:pt x="2709446" y="6374814"/>
                </a:cubicBezTo>
                <a:cubicBezTo>
                  <a:pt x="2537243" y="6515397"/>
                  <a:pt x="2366616" y="6653108"/>
                  <a:pt x="2192798" y="6780599"/>
                </a:cubicBezTo>
                <a:lnTo>
                  <a:pt x="2081042" y="6858000"/>
                </a:lnTo>
                <a:lnTo>
                  <a:pt x="1598212" y="6858000"/>
                </a:lnTo>
                <a:lnTo>
                  <a:pt x="108737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E30D5C6-EC5C-4D78-8689-1B6822BFF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012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2A73499-12A4-4080-B0DE-351867697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0113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60A52FE6-BB17-4BE4-BFA1-8896FD7CF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48872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7BBF837-70DD-4FFD-A87C-FAD1F5D8A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012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E5EB792-CB0B-44C0-9561-24A263D87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0113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0FB4A96-0FD5-4642-8CE2-57623A3A4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48872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DE5075-FD44-1B46-ADEC-D9B5E7A3B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218" y="1833229"/>
            <a:ext cx="3161338" cy="2934031"/>
          </a:xfrm>
        </p:spPr>
        <p:txBody>
          <a:bodyPr anchor="ctr">
            <a:normAutofit/>
          </a:bodyPr>
          <a:lstStyle/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6AC68-AC19-084D-BC49-B93ED3F40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4834" y="1105306"/>
            <a:ext cx="4982452" cy="4337435"/>
          </a:xfrm>
        </p:spPr>
        <p:txBody>
          <a:bodyPr anchor="ctr">
            <a:normAutofit/>
          </a:bodyPr>
          <a:lstStyle/>
          <a:p>
            <a:r>
              <a:rPr lang="en-US" dirty="0"/>
              <a:t>Click to add text 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44C1C2D4-E161-2544-84D7-4CBD1D10A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7107" y="6356195"/>
            <a:ext cx="2582336" cy="49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7849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{7C608B86-CD6D-B64C-9A33-7135AEF350EC}tf16401369</Template>
  <TotalTime>2302</TotalTime>
  <Words>32</Words>
  <Application>Microsoft Macintosh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Meiryo</vt:lpstr>
      <vt:lpstr>Corbel</vt:lpstr>
      <vt:lpstr>SketchLinesVTI</vt:lpstr>
      <vt:lpstr>Click to add title</vt:lpstr>
      <vt:lpstr>Click to add title </vt:lpstr>
      <vt:lpstr>Click to add title </vt:lpstr>
      <vt:lpstr>Click to add title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Rodriguez</dc:creator>
  <cp:lastModifiedBy>Jennifer Rodriguez</cp:lastModifiedBy>
  <cp:revision>2</cp:revision>
  <dcterms:created xsi:type="dcterms:W3CDTF">2022-05-21T18:16:37Z</dcterms:created>
  <dcterms:modified xsi:type="dcterms:W3CDTF">2022-05-24T22:21:50Z</dcterms:modified>
</cp:coreProperties>
</file>