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449" r:id="rId2"/>
    <p:sldId id="453" r:id="rId3"/>
    <p:sldId id="454" r:id="rId4"/>
    <p:sldId id="448" r:id="rId5"/>
    <p:sldId id="42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21"/>
  </p:normalViewPr>
  <p:slideViewPr>
    <p:cSldViewPr snapToGrid="0" snapToObjects="1">
      <p:cViewPr varScale="1">
        <p:scale>
          <a:sx n="114" d="100"/>
          <a:sy n="114" d="100"/>
        </p:scale>
        <p:origin x="4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lette Amusements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79CA9-81D6-424A-8046-4B56E1D250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9" y="2569464"/>
            <a:ext cx="3619501" cy="1179576"/>
          </a:xfrm>
        </p:spPr>
        <p:txBody>
          <a:bodyPr anchor="b" anchorCtr="0">
            <a:normAutofit/>
          </a:bodyPr>
          <a:lstStyle>
            <a:lvl1pPr>
              <a:lnSpc>
                <a:spcPts val="4000"/>
              </a:lnSpc>
              <a:defRPr sz="32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2F51F73-5064-47F8-83FD-440E0ED195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79392" y="1463040"/>
            <a:ext cx="1499616" cy="219456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06FF689A-8221-42E8-96D4-ED4D3AD501F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27064" y="1463040"/>
            <a:ext cx="1499616" cy="219456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96424DB2-4D46-493F-A5B8-8901EDA394F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174736" y="1463040"/>
            <a:ext cx="1499616" cy="219456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0AF2B6E1-5738-41B1-8C15-EA671549014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122408" y="1463040"/>
            <a:ext cx="1499616" cy="219456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6C8D73EB-347C-4E13-94C8-FA8FADE4655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9392" y="4087368"/>
            <a:ext cx="1499616" cy="219456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9DFA5C56-9B47-4F87-8E12-30A936274F1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227064" y="4087368"/>
            <a:ext cx="1499616" cy="219456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1E3B5888-98ED-48E4-8AA8-5BAB43F8516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174736" y="4087368"/>
            <a:ext cx="1499616" cy="219456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569C9EE3-34D1-4DE0-B06C-2F6212F7C329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0122408" y="4087368"/>
            <a:ext cx="1499616" cy="219456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2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ersive palette Amusement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3A3BC27-A809-4F76-931E-2DE01059A5AB}"/>
              </a:ext>
            </a:extLst>
          </p:cNvPr>
          <p:cNvSpPr/>
          <p:nvPr userDrawn="1"/>
        </p:nvSpPr>
        <p:spPr>
          <a:xfrm>
            <a:off x="6712974" y="1651000"/>
            <a:ext cx="460459" cy="5207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96A5108-5EBA-43CE-BA4A-DA9EEF5D808A}"/>
              </a:ext>
            </a:extLst>
          </p:cNvPr>
          <p:cNvSpPr/>
          <p:nvPr userDrawn="1"/>
        </p:nvSpPr>
        <p:spPr>
          <a:xfrm>
            <a:off x="9271000" y="0"/>
            <a:ext cx="2921000" cy="5397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2712910-50D0-4906-AB08-F37D02F96D4A}"/>
              </a:ext>
            </a:extLst>
          </p:cNvPr>
          <p:cNvSpPr/>
          <p:nvPr userDrawn="1"/>
        </p:nvSpPr>
        <p:spPr>
          <a:xfrm>
            <a:off x="0" y="2387600"/>
            <a:ext cx="5461000" cy="215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AC760C-BE23-4DA2-A294-3B5668F8AECA}"/>
              </a:ext>
            </a:extLst>
          </p:cNvPr>
          <p:cNvSpPr/>
          <p:nvPr userDrawn="1"/>
        </p:nvSpPr>
        <p:spPr>
          <a:xfrm>
            <a:off x="228600" y="241300"/>
            <a:ext cx="11772900" cy="640080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379CA9-81D6-424A-8046-4B56E1D2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914400"/>
            <a:ext cx="5605272" cy="1572126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A60302F-65DB-4E93-B6C3-49E64C44FB5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3072384"/>
            <a:ext cx="4946904" cy="287121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A66F217-0E52-4AD8-82BA-AB332C59638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178040" y="457200"/>
            <a:ext cx="4562856" cy="6400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066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80DF88-AC53-41A3-8067-D7E6D5DB1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914400"/>
            <a:ext cx="11174819" cy="9037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755C1-18CC-4FD3-A030-3DAF469919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10904-DE8F-4B8E-99C6-5AFA03672FFA}" type="datetimeFigureOut">
              <a:rPr lang="en-US" smtClean="0"/>
              <a:t>5/24/22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029F1-B791-445F-A184-90CC7A1BEC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98767-7C9E-42DE-9782-D932A0FF1B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FADE3-B84E-4AF7-91CC-AB47E1A436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821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112">
          <p15:clr>
            <a:srgbClr val="F26B43"/>
          </p15:clr>
        </p15:guide>
        <p15:guide id="2" pos="2568">
          <p15:clr>
            <a:srgbClr val="F26B43"/>
          </p15:clr>
        </p15:guide>
        <p15:guide id="3" pos="288">
          <p15:clr>
            <a:srgbClr val="5ACBF0"/>
          </p15:clr>
        </p15:guide>
        <p15:guide id="4" pos="7392">
          <p15:clr>
            <a:srgbClr val="5ACBF0"/>
          </p15:clr>
        </p15:guide>
        <p15:guide id="5" orient="horz" pos="576">
          <p15:clr>
            <a:srgbClr val="5ACBF0"/>
          </p15:clr>
        </p15:guide>
        <p15:guide id="6" orient="horz" pos="3744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62FAE19-27E6-0E47-8C03-2840A6E5E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5729" y="1764407"/>
            <a:ext cx="5760846" cy="231031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Click to add title</a:t>
            </a:r>
          </a:p>
        </p:txBody>
      </p:sp>
      <p:pic>
        <p:nvPicPr>
          <p:cNvPr id="21" name="Picture 20" descr="Text&#10;&#10;Description automatically generated">
            <a:extLst>
              <a:ext uri="{FF2B5EF4-FFF2-40B4-BE49-F238E27FC236}">
                <a16:creationId xmlns:a16="http://schemas.microsoft.com/office/drawing/2014/main" id="{978DACA2-72C3-E24E-9584-AE43256981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2983" y="6536267"/>
            <a:ext cx="1767297" cy="335786"/>
          </a:xfrm>
          <a:prstGeom prst="rect">
            <a:avLst/>
          </a:prstGeom>
        </p:spPr>
      </p:pic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814B4A4D-3A63-BB49-AB6A-3C861FEFE9F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88797" y="4250927"/>
            <a:ext cx="5787778" cy="49949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solidFill>
                  <a:schemeClr val="tx2"/>
                </a:solidFill>
              </a:rPr>
              <a:t>CLICK TO EDIT TEXT </a:t>
            </a:r>
          </a:p>
        </p:txBody>
      </p:sp>
    </p:spTree>
    <p:extLst>
      <p:ext uri="{BB962C8B-B14F-4D97-AF65-F5344CB8AC3E}">
        <p14:creationId xmlns:p14="http://schemas.microsoft.com/office/powerpoint/2010/main" val="1155941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B7B1002-22F8-C74C-B500-7D8FA384B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28ECC-2E57-3C40-8544-037A02258F3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72200" y="804672"/>
            <a:ext cx="5221224" cy="523036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Click to edit text </a:t>
            </a:r>
          </a:p>
        </p:txBody>
      </p:sp>
      <p:pic>
        <p:nvPicPr>
          <p:cNvPr id="12" name="Picture 11" descr="Text&#10;&#10;Description automatically generated">
            <a:extLst>
              <a:ext uri="{FF2B5EF4-FFF2-40B4-BE49-F238E27FC236}">
                <a16:creationId xmlns:a16="http://schemas.microsoft.com/office/drawing/2014/main" id="{D0E89031-66AF-1549-A53A-BA38ED98B4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2983" y="6536267"/>
            <a:ext cx="1767297" cy="33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551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8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1" name="Rectangle 10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5985B0-5AB4-904F-960E-E0FACBBC5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43013"/>
            <a:ext cx="3855720" cy="43719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Click to add title</a:t>
            </a:r>
          </a:p>
        </p:txBody>
      </p:sp>
      <p:grpSp>
        <p:nvGrpSpPr>
          <p:cNvPr id="22" name="Group 12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97348" y="5285"/>
            <a:ext cx="7294653" cy="6858000"/>
            <a:chOff x="4897348" y="-5799"/>
            <a:chExt cx="7294653" cy="6858000"/>
          </a:xfrm>
        </p:grpSpPr>
        <p:sp>
          <p:nvSpPr>
            <p:cNvPr id="23" name="Freeform: Shape 13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24" name="Freeform: Shape 14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25" name="Freeform: Shape 15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2894" y="-5799"/>
              <a:ext cx="7269107" cy="685800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8A5AFA-55DF-374D-BCBD-221E55D5B0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32812" y="1032987"/>
            <a:ext cx="4919108" cy="479202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Click to edit text</a:t>
            </a:r>
          </a:p>
        </p:txBody>
      </p:sp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2E6B2464-2C4E-174D-BBC6-9AC6A73D7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2983" y="6536267"/>
            <a:ext cx="1767297" cy="33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641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314D791-4D8A-4854-B8FC-6959656D09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076E76-3EB3-4269-8135-07CAB20E59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2C71F4-9AA3-B249-8B45-11A4CF3B2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6279" y="1741337"/>
            <a:ext cx="6739136" cy="23879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Click to add title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EB3C7E5-50E1-4F9E-AEA3-A6D2190394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305" y="0"/>
            <a:ext cx="5163047" cy="3153018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0233B5C-C5A9-48C0-8C07-21E6F6B360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0F3AF96-AAC1-41E3-9F66-0A6277845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DF38A98-557F-4C23-935A-42806B67AA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CEB13D-EBFC-4288-B604-572C2F779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988F9A4-0578-4C59-8B4A-346E02CF3A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9262397" y="3928396"/>
            <a:ext cx="3142400" cy="2716805"/>
            <a:chOff x="-305" y="-4155"/>
            <a:chExt cx="2514948" cy="2174333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63F827B-FA00-442A-A09C-806F1FFA34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C876680-EE75-4791-842F-E23509221D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B9819B2-70D4-4E0A-8D51-6B359B44CB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FA8033D-6A70-4FA5-8F37-7F8C117C98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</p:grpSp>
      <p:pic>
        <p:nvPicPr>
          <p:cNvPr id="18" name="Picture 17" descr="Text&#10;&#10;Description automatically generated">
            <a:extLst>
              <a:ext uri="{FF2B5EF4-FFF2-40B4-BE49-F238E27FC236}">
                <a16:creationId xmlns:a16="http://schemas.microsoft.com/office/drawing/2014/main" id="{69354E29-7CDC-5245-9631-CF683175CA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2983" y="6536267"/>
            <a:ext cx="1767297" cy="335786"/>
          </a:xfrm>
          <a:prstGeom prst="rect">
            <a:avLst/>
          </a:prstGeom>
        </p:spPr>
      </p:pic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D8FCD495-F597-A34E-9621-E1E149EE5D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26279" y="4273296"/>
            <a:ext cx="6748610" cy="2430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solidFill>
                  <a:schemeClr val="tx2"/>
                </a:solidFill>
              </a:rPr>
              <a:t>CLICK TO EDIT TEXT </a:t>
            </a:r>
          </a:p>
        </p:txBody>
      </p:sp>
    </p:spTree>
    <p:extLst>
      <p:ext uri="{BB962C8B-B14F-4D97-AF65-F5344CB8AC3E}">
        <p14:creationId xmlns:p14="http://schemas.microsoft.com/office/powerpoint/2010/main" val="2379712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416A8C9-9EB6-43DA-BD3E-58FAC144B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/>
            <a:r>
              <a:rPr lang="en-US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CLICK TO ADD TITLE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EACE68-C884-4900-BA05-58DEA151103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50412" y="2979336"/>
            <a:ext cx="5709721" cy="2430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solidFill>
                  <a:schemeClr val="tx2"/>
                </a:solidFill>
              </a:rPr>
              <a:t>CLICK TO EDIT TEXT 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</p:grpSp>
      <p:pic>
        <p:nvPicPr>
          <p:cNvPr id="21" name="Picture 20" descr="Text&#10;&#10;Description automatically generated">
            <a:extLst>
              <a:ext uri="{FF2B5EF4-FFF2-40B4-BE49-F238E27FC236}">
                <a16:creationId xmlns:a16="http://schemas.microsoft.com/office/drawing/2014/main" id="{44A61FF1-3F19-C34E-B97E-FDAFDE2EC1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2983" y="6536267"/>
            <a:ext cx="1767297" cy="33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138950"/>
      </p:ext>
    </p:extLst>
  </p:cSld>
  <p:clrMapOvr>
    <a:masterClrMapping/>
  </p:clrMapOvr>
</p:sld>
</file>

<file path=ppt/theme/theme1.xml><?xml version="1.0" encoding="utf-8"?>
<a:theme xmlns:a="http://schemas.openxmlformats.org/drawingml/2006/main" name="Amusements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15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40</Words>
  <Application>Microsoft Macintosh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Segoe UI</vt:lpstr>
      <vt:lpstr>Segoe UI Light</vt:lpstr>
      <vt:lpstr>Amusements</vt:lpstr>
      <vt:lpstr>Click to add title</vt:lpstr>
      <vt:lpstr>Click to add title</vt:lpstr>
      <vt:lpstr>Click to add title</vt:lpstr>
      <vt:lpstr>Click to add title</vt:lpstr>
      <vt:lpstr>CLICK TO ADD TITLE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Rodriguez</dc:creator>
  <cp:lastModifiedBy>Jennifer Rodriguez</cp:lastModifiedBy>
  <cp:revision>2</cp:revision>
  <dcterms:created xsi:type="dcterms:W3CDTF">2022-05-23T04:06:49Z</dcterms:created>
  <dcterms:modified xsi:type="dcterms:W3CDTF">2022-05-24T22:22:13Z</dcterms:modified>
</cp:coreProperties>
</file>