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49" r:id="rId2"/>
    <p:sldId id="453" r:id="rId3"/>
    <p:sldId id="454" r:id="rId4"/>
    <p:sldId id="448" r:id="rId5"/>
    <p:sldId id="4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66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>
          <p15:clr>
            <a:srgbClr val="F26B43"/>
          </p15:clr>
        </p15:guide>
        <p15:guide id="2" pos="2568">
          <p15:clr>
            <a:srgbClr val="F26B43"/>
          </p15:clr>
        </p15:guide>
        <p15:guide id="3" pos="288">
          <p15:clr>
            <a:srgbClr val="5ACBF0"/>
          </p15:clr>
        </p15:guide>
        <p15:guide id="4" pos="7392">
          <p15:clr>
            <a:srgbClr val="5ACBF0"/>
          </p15:clr>
        </p15:guide>
        <p15:guide id="5" orient="horz" pos="576">
          <p15:clr>
            <a:srgbClr val="5ACBF0"/>
          </p15:clr>
        </p15:guide>
        <p15:guide id="6" orient="horz" pos="3744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62FAE19-27E6-0E47-8C03-2840A6E5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add title</a:t>
            </a: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978DACA2-72C3-E24E-9584-AE4325698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983" y="6536267"/>
            <a:ext cx="1767297" cy="335786"/>
          </a:xfrm>
          <a:prstGeom prst="rect">
            <a:avLst/>
          </a:prstGeom>
        </p:spPr>
      </p:pic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814B4A4D-3A63-BB49-AB6A-3C861FEFE9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88797" y="4250927"/>
            <a:ext cx="5787778" cy="4994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115594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7B1002-22F8-C74C-B500-7D8FA384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28ECC-2E57-3C40-8544-037A02258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Click to edit text 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0E89031-66AF-1549-A53A-BA38ED98B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983" y="6536267"/>
            <a:ext cx="1767297" cy="3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5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985B0-5AB4-904F-960E-E0FACBBC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add title</a:t>
            </a:r>
          </a:p>
        </p:txBody>
      </p:sp>
      <p:grpSp>
        <p:nvGrpSpPr>
          <p:cNvPr id="22" name="Group 12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23" name="Freeform: Shape 13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4" name="Freeform: Shape 14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A5AFA-55DF-374D-BCBD-221E55D5B0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32812" y="1032987"/>
            <a:ext cx="4919108" cy="47920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Click to edit text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2E6B2464-2C4E-174D-BBC6-9AC6A73D7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983" y="6536267"/>
            <a:ext cx="1767297" cy="3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4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C71F4-9AA3-B249-8B45-11A4CF3B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69354E29-7CDC-5245-9631-CF683175C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983" y="6536267"/>
            <a:ext cx="1767297" cy="335786"/>
          </a:xfrm>
          <a:prstGeom prst="rect">
            <a:avLst/>
          </a:prstGeom>
        </p:spPr>
      </p:pic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D8FCD495-F597-A34E-9621-E1E149EE5D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6279" y="4273296"/>
            <a:ext cx="6748610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237971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16A8C9-9EB6-43DA-BD3E-58FAC144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ADD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CE68-C884-4900-BA05-58DEA15110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0412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CLICK TO EDIT TEXT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44A61FF1-3F19-C34E-B97E-FDAFDE2EC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983" y="6536267"/>
            <a:ext cx="1767297" cy="3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38950"/>
      </p:ext>
    </p:extLst>
  </p:cSld>
  <p:clrMapOvr>
    <a:masterClrMapping/>
  </p:clrMapOvr>
</p:sld>
</file>

<file path=ppt/theme/theme1.xml><?xml version="1.0" encoding="utf-8"?>
<a:theme xmlns:a="http://schemas.openxmlformats.org/drawingml/2006/main" name="Amusements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40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Segoe UI</vt:lpstr>
      <vt:lpstr>Segoe UI Light</vt:lpstr>
      <vt:lpstr>Amusements</vt:lpstr>
      <vt:lpstr>Click to add title</vt:lpstr>
      <vt:lpstr>Click to add title</vt:lpstr>
      <vt:lpstr>Click to add title</vt:lpstr>
      <vt:lpstr>Click to add title</vt:lpstr>
      <vt:lpstr>CLICK TO ADD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Rodriguez</dc:creator>
  <cp:lastModifiedBy>Jennifer Rodriguez</cp:lastModifiedBy>
  <cp:revision>2</cp:revision>
  <dcterms:created xsi:type="dcterms:W3CDTF">2022-05-23T04:06:49Z</dcterms:created>
  <dcterms:modified xsi:type="dcterms:W3CDTF">2022-05-24T22:22:13Z</dcterms:modified>
</cp:coreProperties>
</file>