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o, Abigail" userId="ef72f0be-11d7-49fd-8dce-89e0033e341c" providerId="ADAL" clId="{6C9903E3-E02E-43AF-8148-C76122404FF3}"/>
    <pc:docChg chg="undo custSel modSld sldOrd">
      <pc:chgData name="Franco, Abigail" userId="ef72f0be-11d7-49fd-8dce-89e0033e341c" providerId="ADAL" clId="{6C9903E3-E02E-43AF-8148-C76122404FF3}" dt="2020-10-20T01:33:54.703" v="234" actId="207"/>
      <pc:docMkLst>
        <pc:docMk/>
      </pc:docMkLst>
      <pc:sldChg chg="modSp mod">
        <pc:chgData name="Franco, Abigail" userId="ef72f0be-11d7-49fd-8dce-89e0033e341c" providerId="ADAL" clId="{6C9903E3-E02E-43AF-8148-C76122404FF3}" dt="2020-10-19T23:20:43.165" v="32" actId="255"/>
        <pc:sldMkLst>
          <pc:docMk/>
          <pc:sldMk cId="4226507419" sldId="258"/>
        </pc:sldMkLst>
        <pc:spChg chg="mod">
          <ac:chgData name="Franco, Abigail" userId="ef72f0be-11d7-49fd-8dce-89e0033e341c" providerId="ADAL" clId="{6C9903E3-E02E-43AF-8148-C76122404FF3}" dt="2020-10-19T09:45:56.174" v="19" actId="122"/>
          <ac:spMkLst>
            <pc:docMk/>
            <pc:sldMk cId="4226507419" sldId="258"/>
            <ac:spMk id="2" creationId="{D87C0925-23C7-4EC3-8732-5EDCCC1CFFF2}"/>
          </ac:spMkLst>
        </pc:spChg>
        <pc:spChg chg="mod">
          <ac:chgData name="Franco, Abigail" userId="ef72f0be-11d7-49fd-8dce-89e0033e341c" providerId="ADAL" clId="{6C9903E3-E02E-43AF-8148-C76122404FF3}" dt="2020-10-19T23:20:43.165" v="32" actId="255"/>
          <ac:spMkLst>
            <pc:docMk/>
            <pc:sldMk cId="4226507419" sldId="258"/>
            <ac:spMk id="3" creationId="{6648EF71-346A-495A-8656-395D3C48F05D}"/>
          </ac:spMkLst>
        </pc:spChg>
        <pc:picChg chg="mod">
          <ac:chgData name="Franco, Abigail" userId="ef72f0be-11d7-49fd-8dce-89e0033e341c" providerId="ADAL" clId="{6C9903E3-E02E-43AF-8148-C76122404FF3}" dt="2020-10-19T09:46:19.214" v="25" actId="1076"/>
          <ac:picMkLst>
            <pc:docMk/>
            <pc:sldMk cId="4226507419" sldId="258"/>
            <ac:picMk id="4" creationId="{06D9995D-BC78-48CD-B08C-4E9396EE2A8A}"/>
          </ac:picMkLst>
        </pc:picChg>
      </pc:sldChg>
      <pc:sldChg chg="modSp mod ord">
        <pc:chgData name="Franco, Abigail" userId="ef72f0be-11d7-49fd-8dce-89e0033e341c" providerId="ADAL" clId="{6C9903E3-E02E-43AF-8148-C76122404FF3}" dt="2020-10-20T01:33:54.703" v="234" actId="207"/>
        <pc:sldMkLst>
          <pc:docMk/>
          <pc:sldMk cId="4059910073" sldId="260"/>
        </pc:sldMkLst>
        <pc:spChg chg="mod">
          <ac:chgData name="Franco, Abigail" userId="ef72f0be-11d7-49fd-8dce-89e0033e341c" providerId="ADAL" clId="{6C9903E3-E02E-43AF-8148-C76122404FF3}" dt="2020-10-20T01:33:42.615" v="229" actId="207"/>
          <ac:spMkLst>
            <pc:docMk/>
            <pc:sldMk cId="4059910073" sldId="260"/>
            <ac:spMk id="2" creationId="{A66C26B1-6249-4CF9-92C0-1DFE0AF08032}"/>
          </ac:spMkLst>
        </pc:spChg>
        <pc:spChg chg="mod">
          <ac:chgData name="Franco, Abigail" userId="ef72f0be-11d7-49fd-8dce-89e0033e341c" providerId="ADAL" clId="{6C9903E3-E02E-43AF-8148-C76122404FF3}" dt="2020-10-20T01:33:54.703" v="234" actId="207"/>
          <ac:spMkLst>
            <pc:docMk/>
            <pc:sldMk cId="4059910073" sldId="260"/>
            <ac:spMk id="3" creationId="{D4EDF968-957A-414C-AE9A-97AA30A5DF9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9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4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4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03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9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2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4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9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1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76A27-8146-4F75-9851-A83577C6FD8A}" type="datetime2">
              <a:rPr lang="en-US" smtClean="0"/>
              <a:t>Friday, October 23,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893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F63BD58-9B54-49CF-8CBF-BEA77F1B4B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78" b="25378"/>
          <a:stretch/>
        </p:blipFill>
        <p:spPr>
          <a:xfrm>
            <a:off x="1" y="10"/>
            <a:ext cx="12192000" cy="6003842"/>
          </a:xfrm>
          <a:custGeom>
            <a:avLst/>
            <a:gdLst/>
            <a:ahLst/>
            <a:cxnLst/>
            <a:rect l="l" t="t" r="r" b="b"/>
            <a:pathLst>
              <a:path w="12187427" h="6003852">
                <a:moveTo>
                  <a:pt x="0" y="0"/>
                </a:moveTo>
                <a:lnTo>
                  <a:pt x="12187427" y="0"/>
                </a:lnTo>
                <a:lnTo>
                  <a:pt x="12187427" y="4772371"/>
                </a:lnTo>
                <a:lnTo>
                  <a:pt x="11865111" y="4913285"/>
                </a:lnTo>
                <a:cubicBezTo>
                  <a:pt x="10225213" y="5601147"/>
                  <a:pt x="8237833" y="6003852"/>
                  <a:pt x="6096000" y="6003852"/>
                </a:cubicBezTo>
                <a:cubicBezTo>
                  <a:pt x="3811379" y="6003852"/>
                  <a:pt x="1702489" y="5545663"/>
                  <a:pt x="3601" y="4771946"/>
                </a:cubicBezTo>
                <a:lnTo>
                  <a:pt x="0" y="4770223"/>
                </a:lnTo>
                <a:close/>
              </a:path>
            </a:pathLst>
          </a:custGeom>
        </p:spPr>
      </p:pic>
      <p:pic>
        <p:nvPicPr>
          <p:cNvPr id="2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21DB423B-F5C0-4EAD-A048-798994CBA27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4185347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C0925-23C7-4EC3-8732-5EDCCC1CF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pPr algn="ctr"/>
            <a:endParaRPr lang="en-US" sz="4800" dirty="0"/>
          </a:p>
        </p:txBody>
      </p:sp>
      <p:sp>
        <p:nvSpPr>
          <p:cNvPr id="5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8EF71-346A-495A-8656-395D3C48F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pPr algn="l"/>
            <a:endParaRPr lang="en-US" sz="1600" b="0" i="0" dirty="0">
              <a:solidFill>
                <a:srgbClr val="555555"/>
              </a:solidFill>
              <a:effectLst/>
            </a:endParaRPr>
          </a:p>
        </p:txBody>
      </p:sp>
      <p:pic>
        <p:nvPicPr>
          <p:cNvPr id="8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6918E464-217F-4F19-B798-F6FAD1714A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4226507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C26B1-6249-4CF9-92C0-1DFE0AF08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  <a:solidFill>
            <a:schemeClr val="tx1">
              <a:alpha val="55000"/>
            </a:schemeClr>
          </a:solidFill>
        </p:spPr>
        <p:txBody>
          <a:bodyPr anchor="ctr">
            <a:normAutofit/>
          </a:bodyPr>
          <a:lstStyle/>
          <a:p>
            <a:endParaRPr lang="en-US" sz="48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DF968-957A-414C-AE9A-97AA30A5D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endParaRPr lang="en-US" sz="2200" dirty="0"/>
          </a:p>
        </p:txBody>
      </p:sp>
      <p:pic>
        <p:nvPicPr>
          <p:cNvPr id="5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75BD22FE-ADEC-4312-87BD-95D532CDD3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</p:spTree>
    <p:extLst>
      <p:ext uri="{BB962C8B-B14F-4D97-AF65-F5344CB8AC3E}">
        <p14:creationId xmlns:p14="http://schemas.microsoft.com/office/powerpoint/2010/main" val="405991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4" descr="A picture containing logo&#10;&#10;Description automatically generated">
            <a:extLst>
              <a:ext uri="{FF2B5EF4-FFF2-40B4-BE49-F238E27FC236}">
                <a16:creationId xmlns:a16="http://schemas.microsoft.com/office/drawing/2014/main" id="{B8F1448C-EA88-426D-B2DD-47A1A59A39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" t="28716" r="1656" b="43333"/>
          <a:stretch/>
        </p:blipFill>
        <p:spPr>
          <a:xfrm>
            <a:off x="8707333" y="6273510"/>
            <a:ext cx="3932343" cy="618260"/>
          </a:xfrm>
          <a:prstGeom prst="rect">
            <a:avLst/>
          </a:prstGeom>
          <a:effectLst>
            <a:softEdge rad="88900"/>
          </a:effectLst>
        </p:spPr>
      </p:pic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9E4669-BD55-47D9-89B7-0E4FD37A1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5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651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Franco, Abigail</dc:creator>
  <cp:lastModifiedBy>Franco, Abigail</cp:lastModifiedBy>
  <cp:revision>4</cp:revision>
  <dcterms:created xsi:type="dcterms:W3CDTF">2020-10-19T09:11:23Z</dcterms:created>
  <dcterms:modified xsi:type="dcterms:W3CDTF">2020-10-23T21:34:30Z</dcterms:modified>
</cp:coreProperties>
</file>