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4" r:id="rId3"/>
    <p:sldId id="260" r:id="rId4"/>
    <p:sldId id="263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72A56D-D40D-4859-BD8C-BDBA5730DFE8}" v="1" dt="2020-10-20T01:52:21.2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o, Abigail" userId="ef72f0be-11d7-49fd-8dce-89e0033e341c" providerId="ADAL" clId="{EC72A56D-D40D-4859-BD8C-BDBA5730DFE8}"/>
    <pc:docChg chg="undo redo custSel delSld modSld sldOrd">
      <pc:chgData name="Franco, Abigail" userId="ef72f0be-11d7-49fd-8dce-89e0033e341c" providerId="ADAL" clId="{EC72A56D-D40D-4859-BD8C-BDBA5730DFE8}" dt="2020-10-20T01:57:08.599" v="347" actId="207"/>
      <pc:docMkLst>
        <pc:docMk/>
      </pc:docMkLst>
      <pc:sldChg chg="del">
        <pc:chgData name="Franco, Abigail" userId="ef72f0be-11d7-49fd-8dce-89e0033e341c" providerId="ADAL" clId="{EC72A56D-D40D-4859-BD8C-BDBA5730DFE8}" dt="2020-10-19T09:23:45.099" v="9" actId="2696"/>
        <pc:sldMkLst>
          <pc:docMk/>
          <pc:sldMk cId="953989894" sldId="256"/>
        </pc:sldMkLst>
      </pc:sldChg>
      <pc:sldChg chg="del ord">
        <pc:chgData name="Franco, Abigail" userId="ef72f0be-11d7-49fd-8dce-89e0033e341c" providerId="ADAL" clId="{EC72A56D-D40D-4859-BD8C-BDBA5730DFE8}" dt="2020-10-19T09:13:50.061" v="3" actId="2696"/>
        <pc:sldMkLst>
          <pc:docMk/>
          <pc:sldMk cId="3710134508" sldId="257"/>
        </pc:sldMkLst>
      </pc:sldChg>
      <pc:sldChg chg="addSp delSp modSp mod">
        <pc:chgData name="Franco, Abigail" userId="ef72f0be-11d7-49fd-8dce-89e0033e341c" providerId="ADAL" clId="{EC72A56D-D40D-4859-BD8C-BDBA5730DFE8}" dt="2020-10-20T01:17:20.247" v="257" actId="207"/>
        <pc:sldMkLst>
          <pc:docMk/>
          <pc:sldMk cId="2282819593" sldId="260"/>
        </pc:sldMkLst>
        <pc:spChg chg="mod">
          <ac:chgData name="Franco, Abigail" userId="ef72f0be-11d7-49fd-8dce-89e0033e341c" providerId="ADAL" clId="{EC72A56D-D40D-4859-BD8C-BDBA5730DFE8}" dt="2020-10-20T01:17:20.247" v="257" actId="207"/>
          <ac:spMkLst>
            <pc:docMk/>
            <pc:sldMk cId="2282819593" sldId="260"/>
            <ac:spMk id="3" creationId="{67FFE916-BA2A-4AB1-9542-5424A27E4DAE}"/>
          </ac:spMkLst>
        </pc:spChg>
        <pc:spChg chg="add del mod">
          <ac:chgData name="Franco, Abigail" userId="ef72f0be-11d7-49fd-8dce-89e0033e341c" providerId="ADAL" clId="{EC72A56D-D40D-4859-BD8C-BDBA5730DFE8}" dt="2020-10-20T01:13:57.555" v="66" actId="21"/>
          <ac:spMkLst>
            <pc:docMk/>
            <pc:sldMk cId="2282819593" sldId="260"/>
            <ac:spMk id="4" creationId="{85F0B267-1951-4DA6-90FE-6E0BF80717B6}"/>
          </ac:spMkLst>
        </pc:spChg>
      </pc:sldChg>
      <pc:sldChg chg="modSp del mod">
        <pc:chgData name="Franco, Abigail" userId="ef72f0be-11d7-49fd-8dce-89e0033e341c" providerId="ADAL" clId="{EC72A56D-D40D-4859-BD8C-BDBA5730DFE8}" dt="2020-10-19T09:13:56.976" v="4" actId="2696"/>
        <pc:sldMkLst>
          <pc:docMk/>
          <pc:sldMk cId="3826720819" sldId="261"/>
        </pc:sldMkLst>
        <pc:picChg chg="mod">
          <ac:chgData name="Franco, Abigail" userId="ef72f0be-11d7-49fd-8dce-89e0033e341c" providerId="ADAL" clId="{EC72A56D-D40D-4859-BD8C-BDBA5730DFE8}" dt="2020-10-19T09:09:05.112" v="0" actId="1076"/>
          <ac:picMkLst>
            <pc:docMk/>
            <pc:sldMk cId="3826720819" sldId="261"/>
            <ac:picMk id="4" creationId="{B79F692C-70D1-448B-802E-E8F7BE7716BF}"/>
          </ac:picMkLst>
        </pc:picChg>
      </pc:sldChg>
      <pc:sldChg chg="del">
        <pc:chgData name="Franco, Abigail" userId="ef72f0be-11d7-49fd-8dce-89e0033e341c" providerId="ADAL" clId="{EC72A56D-D40D-4859-BD8C-BDBA5730DFE8}" dt="2020-10-19T09:23:42.327" v="8" actId="2696"/>
        <pc:sldMkLst>
          <pc:docMk/>
          <pc:sldMk cId="3254726298" sldId="262"/>
        </pc:sldMkLst>
      </pc:sldChg>
      <pc:sldChg chg="addSp delSp modSp mod">
        <pc:chgData name="Franco, Abigail" userId="ef72f0be-11d7-49fd-8dce-89e0033e341c" providerId="ADAL" clId="{EC72A56D-D40D-4859-BD8C-BDBA5730DFE8}" dt="2020-10-20T01:56:01.401" v="279" actId="21"/>
        <pc:sldMkLst>
          <pc:docMk/>
          <pc:sldMk cId="1454434768" sldId="263"/>
        </pc:sldMkLst>
        <pc:spChg chg="mod">
          <ac:chgData name="Franco, Abigail" userId="ef72f0be-11d7-49fd-8dce-89e0033e341c" providerId="ADAL" clId="{EC72A56D-D40D-4859-BD8C-BDBA5730DFE8}" dt="2020-10-20T01:19:05.298" v="262" actId="207"/>
          <ac:spMkLst>
            <pc:docMk/>
            <pc:sldMk cId="1454434768" sldId="263"/>
            <ac:spMk id="2" creationId="{BDAC342D-F9B8-4B51-A2F2-8DA3D70C2AF1}"/>
          </ac:spMkLst>
        </pc:spChg>
        <pc:spChg chg="add del">
          <ac:chgData name="Franco, Abigail" userId="ef72f0be-11d7-49fd-8dce-89e0033e341c" providerId="ADAL" clId="{EC72A56D-D40D-4859-BD8C-BDBA5730DFE8}" dt="2020-10-20T01:51:30.530" v="268" actId="21"/>
          <ac:spMkLst>
            <pc:docMk/>
            <pc:sldMk cId="1454434768" sldId="263"/>
            <ac:spMk id="5" creationId="{5DDF84DA-22F1-4BCA-A39A-DEF2839C7479}"/>
          </ac:spMkLst>
        </pc:spChg>
        <pc:spChg chg="add del mod">
          <ac:chgData name="Franco, Abigail" userId="ef72f0be-11d7-49fd-8dce-89e0033e341c" providerId="ADAL" clId="{EC72A56D-D40D-4859-BD8C-BDBA5730DFE8}" dt="2020-10-20T01:52:40.987" v="275" actId="21"/>
          <ac:spMkLst>
            <pc:docMk/>
            <pc:sldMk cId="1454434768" sldId="263"/>
            <ac:spMk id="6" creationId="{F6BAEEEF-CF10-4902-9D46-1C7A48D66356}"/>
          </ac:spMkLst>
        </pc:spChg>
        <pc:spChg chg="add del mod">
          <ac:chgData name="Franco, Abigail" userId="ef72f0be-11d7-49fd-8dce-89e0033e341c" providerId="ADAL" clId="{EC72A56D-D40D-4859-BD8C-BDBA5730DFE8}" dt="2020-10-20T01:52:28.396" v="272" actId="21"/>
          <ac:spMkLst>
            <pc:docMk/>
            <pc:sldMk cId="1454434768" sldId="263"/>
            <ac:spMk id="7" creationId="{7655CE35-AAEC-4897-8A7A-4D0BFD38F693}"/>
          </ac:spMkLst>
        </pc:spChg>
        <pc:spChg chg="add del">
          <ac:chgData name="Franco, Abigail" userId="ef72f0be-11d7-49fd-8dce-89e0033e341c" providerId="ADAL" clId="{EC72A56D-D40D-4859-BD8C-BDBA5730DFE8}" dt="2020-10-20T01:53:00.277" v="277" actId="21"/>
          <ac:spMkLst>
            <pc:docMk/>
            <pc:sldMk cId="1454434768" sldId="263"/>
            <ac:spMk id="9" creationId="{ACAD82AE-D7AD-47B5-8574-49D5C05DBD99}"/>
          </ac:spMkLst>
        </pc:spChg>
        <pc:spChg chg="add del">
          <ac:chgData name="Franco, Abigail" userId="ef72f0be-11d7-49fd-8dce-89e0033e341c" providerId="ADAL" clId="{EC72A56D-D40D-4859-BD8C-BDBA5730DFE8}" dt="2020-10-20T01:56:01.401" v="279" actId="21"/>
          <ac:spMkLst>
            <pc:docMk/>
            <pc:sldMk cId="1454434768" sldId="263"/>
            <ac:spMk id="13" creationId="{E5A53B1F-83A4-44AE-AAB4-6C5E85DEF781}"/>
          </ac:spMkLst>
        </pc:spChg>
      </pc:sldChg>
      <pc:sldChg chg="modSp mod ord">
        <pc:chgData name="Franco, Abigail" userId="ef72f0be-11d7-49fd-8dce-89e0033e341c" providerId="ADAL" clId="{EC72A56D-D40D-4859-BD8C-BDBA5730DFE8}" dt="2020-10-20T01:57:08.599" v="347" actId="207"/>
        <pc:sldMkLst>
          <pc:docMk/>
          <pc:sldMk cId="3479622942" sldId="264"/>
        </pc:sldMkLst>
        <pc:spChg chg="mod">
          <ac:chgData name="Franco, Abigail" userId="ef72f0be-11d7-49fd-8dce-89e0033e341c" providerId="ADAL" clId="{EC72A56D-D40D-4859-BD8C-BDBA5730DFE8}" dt="2020-10-20T01:57:08.599" v="347" actId="207"/>
          <ac:spMkLst>
            <pc:docMk/>
            <pc:sldMk cId="3479622942" sldId="264"/>
            <ac:spMk id="2" creationId="{2DBD6582-7F1E-4CC0-9035-47BF82D90FDE}"/>
          </ac:spMkLst>
        </pc:spChg>
        <pc:spChg chg="mod">
          <ac:chgData name="Franco, Abigail" userId="ef72f0be-11d7-49fd-8dce-89e0033e341c" providerId="ADAL" clId="{EC72A56D-D40D-4859-BD8C-BDBA5730DFE8}" dt="2020-10-19T23:19:56.491" v="58" actId="1076"/>
          <ac:spMkLst>
            <pc:docMk/>
            <pc:sldMk cId="3479622942" sldId="264"/>
            <ac:spMk id="3" creationId="{4E98D931-637C-4B26-A520-1B42975B4AF4}"/>
          </ac:spMkLst>
        </pc:spChg>
      </pc:sldChg>
      <pc:sldChg chg="modSp mod">
        <pc:chgData name="Franco, Abigail" userId="ef72f0be-11d7-49fd-8dce-89e0033e341c" providerId="ADAL" clId="{EC72A56D-D40D-4859-BD8C-BDBA5730DFE8}" dt="2020-10-20T01:19:22.257" v="266" actId="207"/>
        <pc:sldMkLst>
          <pc:docMk/>
          <pc:sldMk cId="2956982341" sldId="265"/>
        </pc:sldMkLst>
        <pc:spChg chg="mod">
          <ac:chgData name="Franco, Abigail" userId="ef72f0be-11d7-49fd-8dce-89e0033e341c" providerId="ADAL" clId="{EC72A56D-D40D-4859-BD8C-BDBA5730DFE8}" dt="2020-10-20T01:19:22.257" v="266" actId="207"/>
          <ac:spMkLst>
            <pc:docMk/>
            <pc:sldMk cId="2956982341" sldId="265"/>
            <ac:spMk id="3" creationId="{08B02E35-8980-4BC1-8C6D-6977CFE700ED}"/>
          </ac:spMkLst>
        </pc:spChg>
      </pc:sldChg>
      <pc:sldChg chg="del">
        <pc:chgData name="Franco, Abigail" userId="ef72f0be-11d7-49fd-8dce-89e0033e341c" providerId="ADAL" clId="{EC72A56D-D40D-4859-BD8C-BDBA5730DFE8}" dt="2020-10-19T09:13:59.607" v="5" actId="2696"/>
        <pc:sldMkLst>
          <pc:docMk/>
          <pc:sldMk cId="938116921" sldId="266"/>
        </pc:sldMkLst>
      </pc:sldChg>
      <pc:sldChg chg="del">
        <pc:chgData name="Franco, Abigail" userId="ef72f0be-11d7-49fd-8dce-89e0033e341c" providerId="ADAL" clId="{EC72A56D-D40D-4859-BD8C-BDBA5730DFE8}" dt="2020-10-19T09:14:02.381" v="6" actId="2696"/>
        <pc:sldMkLst>
          <pc:docMk/>
          <pc:sldMk cId="3993565944" sldId="267"/>
        </pc:sldMkLst>
      </pc:sldChg>
      <pc:sldChg chg="del">
        <pc:chgData name="Franco, Abigail" userId="ef72f0be-11d7-49fd-8dce-89e0033e341c" providerId="ADAL" clId="{EC72A56D-D40D-4859-BD8C-BDBA5730DFE8}" dt="2020-10-19T09:23:39.072" v="7" actId="2696"/>
        <pc:sldMkLst>
          <pc:docMk/>
          <pc:sldMk cId="2225125474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6B2E-3261-4B94-8C2A-8E51D90D4BDD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416A-149B-4A26-A907-06015B196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01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6B2E-3261-4B94-8C2A-8E51D90D4BDD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416A-149B-4A26-A907-06015B196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3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6B2E-3261-4B94-8C2A-8E51D90D4BDD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416A-149B-4A26-A907-06015B196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1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6B2E-3261-4B94-8C2A-8E51D90D4BDD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416A-149B-4A26-A907-06015B196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4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6B2E-3261-4B94-8C2A-8E51D90D4BDD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416A-149B-4A26-A907-06015B196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0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6B2E-3261-4B94-8C2A-8E51D90D4BDD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416A-149B-4A26-A907-06015B196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71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6B2E-3261-4B94-8C2A-8E51D90D4BDD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416A-149B-4A26-A907-06015B196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97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6B2E-3261-4B94-8C2A-8E51D90D4BDD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416A-149B-4A26-A907-06015B196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55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6B2E-3261-4B94-8C2A-8E51D90D4BDD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416A-149B-4A26-A907-06015B196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6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6B2E-3261-4B94-8C2A-8E51D90D4BDD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416A-149B-4A26-A907-06015B196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9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6B2E-3261-4B94-8C2A-8E51D90D4BDD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416A-149B-4A26-A907-06015B196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1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06B2E-3261-4B94-8C2A-8E51D90D4BDD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416A-149B-4A26-A907-06015B196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734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A178E0E-880A-4912-A52C-E8A02E27CA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47" b="21447"/>
          <a:stretch/>
        </p:blipFill>
        <p:spPr>
          <a:xfrm>
            <a:off x="20" y="10"/>
            <a:ext cx="12009284" cy="6857990"/>
          </a:xfrm>
          <a:custGeom>
            <a:avLst/>
            <a:gdLst/>
            <a:ahLst/>
            <a:cxnLst/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</p:pic>
      <p:pic>
        <p:nvPicPr>
          <p:cNvPr id="11" name="Content Placeholder 4" descr="A picture containing logo&#10;&#10;Description automatically generated">
            <a:extLst>
              <a:ext uri="{FF2B5EF4-FFF2-40B4-BE49-F238E27FC236}">
                <a16:creationId xmlns:a16="http://schemas.microsoft.com/office/drawing/2014/main" id="{19B16F37-2C41-46E3-9ACB-EB3E771B581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6" t="28716" r="1656" b="43333"/>
          <a:stretch/>
        </p:blipFill>
        <p:spPr>
          <a:xfrm>
            <a:off x="8707333" y="6273510"/>
            <a:ext cx="3932343" cy="618260"/>
          </a:xfrm>
          <a:prstGeom prst="rect">
            <a:avLst/>
          </a:prstGeom>
          <a:effectLst>
            <a:softEdge rad="88900"/>
          </a:effectLst>
        </p:spPr>
      </p:pic>
    </p:spTree>
    <p:extLst>
      <p:ext uri="{BB962C8B-B14F-4D97-AF65-F5344CB8AC3E}">
        <p14:creationId xmlns:p14="http://schemas.microsoft.com/office/powerpoint/2010/main" val="3356812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D6582-7F1E-4CC0-9035-47BF82D90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447741"/>
            <a:ext cx="4278623" cy="1645919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AD93FD3-7DF2-4DC8-BD55-8B2EB5F63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3579"/>
            <a:ext cx="8109718" cy="4604421"/>
          </a:xfrm>
          <a:custGeom>
            <a:avLst/>
            <a:gdLst>
              <a:gd name="connsiteX0" fmla="*/ 7381313 w 8109718"/>
              <a:gd name="connsiteY0" fmla="*/ 1839459 h 4604421"/>
              <a:gd name="connsiteX1" fmla="*/ 7381313 w 8109718"/>
              <a:gd name="connsiteY1" fmla="*/ 1853646 h 4604421"/>
              <a:gd name="connsiteX2" fmla="*/ 7379359 w 8109718"/>
              <a:gd name="connsiteY2" fmla="*/ 1846552 h 4604421"/>
              <a:gd name="connsiteX3" fmla="*/ 1321854 w 8109718"/>
              <a:gd name="connsiteY3" fmla="*/ 0 h 4604421"/>
              <a:gd name="connsiteX4" fmla="*/ 5365317 w 8109718"/>
              <a:gd name="connsiteY4" fmla="*/ 0 h 4604421"/>
              <a:gd name="connsiteX5" fmla="*/ 5985373 w 8109718"/>
              <a:gd name="connsiteY5" fmla="*/ 365439 h 4604421"/>
              <a:gd name="connsiteX6" fmla="*/ 8011470 w 8109718"/>
              <a:gd name="connsiteY6" fmla="*/ 3854515 h 4604421"/>
              <a:gd name="connsiteX7" fmla="*/ 8011470 w 8109718"/>
              <a:gd name="connsiteY7" fmla="*/ 4567993 h 4604421"/>
              <a:gd name="connsiteX8" fmla="*/ 7998115 w 8109718"/>
              <a:gd name="connsiteY8" fmla="*/ 4590992 h 4604421"/>
              <a:gd name="connsiteX9" fmla="*/ 7990317 w 8109718"/>
              <a:gd name="connsiteY9" fmla="*/ 4604421 h 4604421"/>
              <a:gd name="connsiteX10" fmla="*/ 0 w 8109718"/>
              <a:gd name="connsiteY10" fmla="*/ 4604421 h 4604421"/>
              <a:gd name="connsiteX11" fmla="*/ 0 w 8109718"/>
              <a:gd name="connsiteY11" fmla="*/ 1564110 h 4604421"/>
              <a:gd name="connsiteX12" fmla="*/ 27177 w 8109718"/>
              <a:gd name="connsiteY12" fmla="*/ 1517107 h 4604421"/>
              <a:gd name="connsiteX13" fmla="*/ 693065 w 8109718"/>
              <a:gd name="connsiteY13" fmla="*/ 365439 h 4604421"/>
              <a:gd name="connsiteX14" fmla="*/ 1321854 w 8109718"/>
              <a:gd name="connsiteY14" fmla="*/ 0 h 460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604421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98115" y="4590992"/>
                </a:cubicBezTo>
                <a:lnTo>
                  <a:pt x="7990317" y="4604421"/>
                </a:lnTo>
                <a:lnTo>
                  <a:pt x="0" y="4604421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56571CF-1434-4180-A385-D4AC63B6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76856" y="1827416"/>
            <a:ext cx="4418320" cy="3877280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D0EF7D-8D7F-4A18-A68B-92E2D4487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2343" y="825104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  <a:alpha val="5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770F868-28FE-4B38-8FC7-E9C841B83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567451"/>
            <a:ext cx="1128382" cy="847206"/>
            <a:chOff x="5307830" y="325570"/>
            <a:chExt cx="1128382" cy="847206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E5BF88F-B1F5-4A09-887A-B5CA246CA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D8984A5C-991A-40D3-A4C9-7E0DCA2A7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8D931-637C-4B26-A520-1B42975B4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0423" y="2615479"/>
            <a:ext cx="4920521" cy="4059301"/>
          </a:xfrm>
        </p:spPr>
        <p:txBody>
          <a:bodyPr>
            <a:noAutofit/>
          </a:bodyPr>
          <a:lstStyle/>
          <a:p>
            <a:pPr algn="l"/>
            <a:endParaRPr lang="en-US" sz="1600" b="0" i="0" dirty="0">
              <a:solidFill>
                <a:srgbClr val="555555"/>
              </a:solidFill>
              <a:effectLst/>
            </a:endParaRPr>
          </a:p>
        </p:txBody>
      </p:sp>
      <p:pic>
        <p:nvPicPr>
          <p:cNvPr id="5" name="Content Placeholder 4" descr="A picture containing logo&#10;&#10;Description automatically generated">
            <a:extLst>
              <a:ext uri="{FF2B5EF4-FFF2-40B4-BE49-F238E27FC236}">
                <a16:creationId xmlns:a16="http://schemas.microsoft.com/office/drawing/2014/main" id="{9E5478BF-2453-4B77-B50B-F77F1EB70E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6" t="28716" r="1656" b="43333"/>
          <a:stretch/>
        </p:blipFill>
        <p:spPr>
          <a:xfrm>
            <a:off x="8707333" y="6273510"/>
            <a:ext cx="3932343" cy="618260"/>
          </a:xfrm>
          <a:prstGeom prst="rect">
            <a:avLst/>
          </a:prstGeom>
          <a:effectLst>
            <a:softEdge rad="88900"/>
          </a:effectLst>
        </p:spPr>
      </p:pic>
    </p:spTree>
    <p:extLst>
      <p:ext uri="{BB962C8B-B14F-4D97-AF65-F5344CB8AC3E}">
        <p14:creationId xmlns:p14="http://schemas.microsoft.com/office/powerpoint/2010/main" val="3479622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78295FA-4482-4B8B-8D67-AC47947D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anchor="ctr">
            <a:normAutofit/>
          </a:bodyPr>
          <a:lstStyle/>
          <a:p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FE916-BA2A-4AB1-9542-5424A27E4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3864" y="1166933"/>
            <a:ext cx="5716988" cy="4279709"/>
          </a:xfrm>
          <a:solidFill>
            <a:schemeClr val="tx1">
              <a:alpha val="55000"/>
            </a:schemeClr>
          </a:solidFill>
        </p:spPr>
        <p:txBody>
          <a:bodyPr anchor="ctr">
            <a:normAutofit/>
          </a:bodyPr>
          <a:lstStyle/>
          <a:p>
            <a:endParaRPr lang="en-US" sz="2400" dirty="0"/>
          </a:p>
        </p:txBody>
      </p:sp>
      <p:pic>
        <p:nvPicPr>
          <p:cNvPr id="4" name="Content Placeholder 4" descr="A picture containing logo&#10;&#10;Description automatically generated">
            <a:extLst>
              <a:ext uri="{FF2B5EF4-FFF2-40B4-BE49-F238E27FC236}">
                <a16:creationId xmlns:a16="http://schemas.microsoft.com/office/drawing/2014/main" id="{0F15B8C2-B890-4E71-9379-35CC796D40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6" t="28716" r="1656" b="43333"/>
          <a:stretch/>
        </p:blipFill>
        <p:spPr>
          <a:xfrm>
            <a:off x="8707333" y="6273510"/>
            <a:ext cx="3932343" cy="618260"/>
          </a:xfrm>
          <a:prstGeom prst="rect">
            <a:avLst/>
          </a:prstGeom>
          <a:effectLst>
            <a:softEdge rad="88900"/>
          </a:effectLst>
        </p:spPr>
      </p:pic>
    </p:spTree>
    <p:extLst>
      <p:ext uri="{BB962C8B-B14F-4D97-AF65-F5344CB8AC3E}">
        <p14:creationId xmlns:p14="http://schemas.microsoft.com/office/powerpoint/2010/main" val="2282819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AC342D-F9B8-4B51-A2F2-8DA3D70C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1567843"/>
            <a:ext cx="3712224" cy="3714496"/>
          </a:xfrm>
          <a:solidFill>
            <a:schemeClr val="tx1">
              <a:alpha val="55000"/>
            </a:schemeClr>
          </a:solidFill>
        </p:spPr>
        <p:txBody>
          <a:bodyPr anchor="ctr">
            <a:normAutofit/>
          </a:bodyPr>
          <a:lstStyle/>
          <a:p>
            <a:endParaRPr lang="en-US" sz="48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C3846A5-A498-4C9E-B4DC-13532657D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5506" y="643467"/>
            <a:ext cx="1128382" cy="847206"/>
            <a:chOff x="8183879" y="1000124"/>
            <a:chExt cx="1562267" cy="1172973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8A845FC1-FE68-40DE-B785-AA0F3DBD6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26048ED-7A92-4694-A168-2C6C5C0D6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62A3FAA-D056-4098-8115-EA61EAF06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7645" y="839534"/>
            <a:ext cx="6781601" cy="5652388"/>
          </a:xfrm>
          <a:custGeom>
            <a:avLst/>
            <a:gdLst>
              <a:gd name="connsiteX0" fmla="*/ 2768595 w 4574113"/>
              <a:gd name="connsiteY0" fmla="*/ 2476119 h 3812472"/>
              <a:gd name="connsiteX1" fmla="*/ 3374676 w 4574113"/>
              <a:gd name="connsiteY1" fmla="*/ 2476119 h 3812472"/>
              <a:gd name="connsiteX2" fmla="*/ 3403209 w 4574113"/>
              <a:gd name="connsiteY2" fmla="*/ 2479909 h 3812472"/>
              <a:gd name="connsiteX3" fmla="*/ 3422833 w 4574113"/>
              <a:gd name="connsiteY3" fmla="*/ 2488137 h 3812472"/>
              <a:gd name="connsiteX4" fmla="*/ 3410840 w 4574113"/>
              <a:gd name="connsiteY4" fmla="*/ 2508879 h 3812472"/>
              <a:gd name="connsiteX5" fmla="*/ 2985934 w 4574113"/>
              <a:gd name="connsiteY5" fmla="*/ 3243764 h 3812472"/>
              <a:gd name="connsiteX6" fmla="*/ 2732784 w 4574113"/>
              <a:gd name="connsiteY6" fmla="*/ 3390890 h 3812472"/>
              <a:gd name="connsiteX7" fmla="*/ 2529297 w 4574113"/>
              <a:gd name="connsiteY7" fmla="*/ 3390890 h 3812472"/>
              <a:gd name="connsiteX8" fmla="*/ 2505559 w 4574113"/>
              <a:gd name="connsiteY8" fmla="*/ 3390890 h 3812472"/>
              <a:gd name="connsiteX9" fmla="*/ 2482907 w 4574113"/>
              <a:gd name="connsiteY9" fmla="*/ 3351884 h 3812472"/>
              <a:gd name="connsiteX10" fmla="*/ 2371959 w 4574113"/>
              <a:gd name="connsiteY10" fmla="*/ 3160822 h 3812472"/>
              <a:gd name="connsiteX11" fmla="*/ 2371959 w 4574113"/>
              <a:gd name="connsiteY11" fmla="*/ 3053878 h 3812472"/>
              <a:gd name="connsiteX12" fmla="*/ 2675654 w 4574113"/>
              <a:gd name="connsiteY12" fmla="*/ 2530895 h 3812472"/>
              <a:gd name="connsiteX13" fmla="*/ 2768595 w 4574113"/>
              <a:gd name="connsiteY13" fmla="*/ 2476119 h 3812472"/>
              <a:gd name="connsiteX14" fmla="*/ 3909778 w 4574113"/>
              <a:gd name="connsiteY14" fmla="*/ 676847 h 3812472"/>
              <a:gd name="connsiteX15" fmla="*/ 4305516 w 4574113"/>
              <a:gd name="connsiteY15" fmla="*/ 676847 h 3812472"/>
              <a:gd name="connsiteX16" fmla="*/ 4367056 w 4574113"/>
              <a:gd name="connsiteY16" fmla="*/ 712612 h 3812472"/>
              <a:gd name="connsiteX17" fmla="*/ 4564498 w 4574113"/>
              <a:gd name="connsiteY17" fmla="*/ 1054092 h 3812472"/>
              <a:gd name="connsiteX18" fmla="*/ 4564498 w 4574113"/>
              <a:gd name="connsiteY18" fmla="*/ 1123921 h 3812472"/>
              <a:gd name="connsiteX19" fmla="*/ 4367056 w 4574113"/>
              <a:gd name="connsiteY19" fmla="*/ 1465401 h 3812472"/>
              <a:gd name="connsiteX20" fmla="*/ 4305516 w 4574113"/>
              <a:gd name="connsiteY20" fmla="*/ 1501167 h 3812472"/>
              <a:gd name="connsiteX21" fmla="*/ 3909778 w 4574113"/>
              <a:gd name="connsiteY21" fmla="*/ 1501167 h 3812472"/>
              <a:gd name="connsiteX22" fmla="*/ 3849091 w 4574113"/>
              <a:gd name="connsiteY22" fmla="*/ 1465401 h 3812472"/>
              <a:gd name="connsiteX23" fmla="*/ 3650795 w 4574113"/>
              <a:gd name="connsiteY23" fmla="*/ 1123921 h 3812472"/>
              <a:gd name="connsiteX24" fmla="*/ 3650795 w 4574113"/>
              <a:gd name="connsiteY24" fmla="*/ 1054092 h 3812472"/>
              <a:gd name="connsiteX25" fmla="*/ 3849091 w 4574113"/>
              <a:gd name="connsiteY25" fmla="*/ 712612 h 3812472"/>
              <a:gd name="connsiteX26" fmla="*/ 3909778 w 4574113"/>
              <a:gd name="connsiteY26" fmla="*/ 676847 h 3812472"/>
              <a:gd name="connsiteX27" fmla="*/ 1104892 w 4574113"/>
              <a:gd name="connsiteY27" fmla="*/ 0 h 3812472"/>
              <a:gd name="connsiteX28" fmla="*/ 2732784 w 4574113"/>
              <a:gd name="connsiteY28" fmla="*/ 0 h 3812472"/>
              <a:gd name="connsiteX29" fmla="*/ 2985934 w 4574113"/>
              <a:gd name="connsiteY29" fmla="*/ 147125 h 3812472"/>
              <a:gd name="connsiteX30" fmla="*/ 3798122 w 4574113"/>
              <a:gd name="connsiteY30" fmla="*/ 1551823 h 3812472"/>
              <a:gd name="connsiteX31" fmla="*/ 3798122 w 4574113"/>
              <a:gd name="connsiteY31" fmla="*/ 1839068 h 3812472"/>
              <a:gd name="connsiteX32" fmla="*/ 3496551 w 4574113"/>
              <a:gd name="connsiteY32" fmla="*/ 2360642 h 3812472"/>
              <a:gd name="connsiteX33" fmla="*/ 3471135 w 4574113"/>
              <a:gd name="connsiteY33" fmla="*/ 2404597 h 3812472"/>
              <a:gd name="connsiteX34" fmla="*/ 3472029 w 4574113"/>
              <a:gd name="connsiteY34" fmla="*/ 2404972 h 3812472"/>
              <a:gd name="connsiteX35" fmla="*/ 3516881 w 4574113"/>
              <a:gd name="connsiteY35" fmla="*/ 2450209 h 3812472"/>
              <a:gd name="connsiteX36" fmla="*/ 3857970 w 4574113"/>
              <a:gd name="connsiteY36" fmla="*/ 3040131 h 3812472"/>
              <a:gd name="connsiteX37" fmla="*/ 3857970 w 4574113"/>
              <a:gd name="connsiteY37" fmla="*/ 3160764 h 3812472"/>
              <a:gd name="connsiteX38" fmla="*/ 3516881 w 4574113"/>
              <a:gd name="connsiteY38" fmla="*/ 3750684 h 3812472"/>
              <a:gd name="connsiteX39" fmla="*/ 3410567 w 4574113"/>
              <a:gd name="connsiteY39" fmla="*/ 3812472 h 3812472"/>
              <a:gd name="connsiteX40" fmla="*/ 2726911 w 4574113"/>
              <a:gd name="connsiteY40" fmla="*/ 3812472 h 3812472"/>
              <a:gd name="connsiteX41" fmla="*/ 2622074 w 4574113"/>
              <a:gd name="connsiteY41" fmla="*/ 3750684 h 3812472"/>
              <a:gd name="connsiteX42" fmla="*/ 2438330 w 4574113"/>
              <a:gd name="connsiteY42" fmla="*/ 3434265 h 3812472"/>
              <a:gd name="connsiteX43" fmla="*/ 2417573 w 4574113"/>
              <a:gd name="connsiteY43" fmla="*/ 3398519 h 3812472"/>
              <a:gd name="connsiteX44" fmla="*/ 2433905 w 4574113"/>
              <a:gd name="connsiteY44" fmla="*/ 3398519 h 3812472"/>
              <a:gd name="connsiteX45" fmla="*/ 2511101 w 4574113"/>
              <a:gd name="connsiteY45" fmla="*/ 3398519 h 3812472"/>
              <a:gd name="connsiteX46" fmla="*/ 2544636 w 4574113"/>
              <a:gd name="connsiteY46" fmla="*/ 3456269 h 3812472"/>
              <a:gd name="connsiteX47" fmla="*/ 2672757 w 4574113"/>
              <a:gd name="connsiteY47" fmla="*/ 3676902 h 3812472"/>
              <a:gd name="connsiteX48" fmla="*/ 2765699 w 4574113"/>
              <a:gd name="connsiteY48" fmla="*/ 3731679 h 3812472"/>
              <a:gd name="connsiteX49" fmla="*/ 3371780 w 4574113"/>
              <a:gd name="connsiteY49" fmla="*/ 3731679 h 3812472"/>
              <a:gd name="connsiteX50" fmla="*/ 3466029 w 4574113"/>
              <a:gd name="connsiteY50" fmla="*/ 3676902 h 3812472"/>
              <a:gd name="connsiteX51" fmla="*/ 3768415 w 4574113"/>
              <a:gd name="connsiteY51" fmla="*/ 3153920 h 3812472"/>
              <a:gd name="connsiteX52" fmla="*/ 3768415 w 4574113"/>
              <a:gd name="connsiteY52" fmla="*/ 3046975 h 3812472"/>
              <a:gd name="connsiteX53" fmla="*/ 3466029 w 4574113"/>
              <a:gd name="connsiteY53" fmla="*/ 2523992 h 3812472"/>
              <a:gd name="connsiteX54" fmla="*/ 3426268 w 4574113"/>
              <a:gd name="connsiteY54" fmla="*/ 2483888 h 3812472"/>
              <a:gd name="connsiteX55" fmla="*/ 3421667 w 4574113"/>
              <a:gd name="connsiteY55" fmla="*/ 2481960 h 3812472"/>
              <a:gd name="connsiteX56" fmla="*/ 3446331 w 4574113"/>
              <a:gd name="connsiteY56" fmla="*/ 2439303 h 3812472"/>
              <a:gd name="connsiteX57" fmla="*/ 3464674 w 4574113"/>
              <a:gd name="connsiteY57" fmla="*/ 2407578 h 3812472"/>
              <a:gd name="connsiteX58" fmla="*/ 3445649 w 4574113"/>
              <a:gd name="connsiteY58" fmla="*/ 2399601 h 3812472"/>
              <a:gd name="connsiteX59" fmla="*/ 3413464 w 4574113"/>
              <a:gd name="connsiteY59" fmla="*/ 2395325 h 3812472"/>
              <a:gd name="connsiteX60" fmla="*/ 2729808 w 4574113"/>
              <a:gd name="connsiteY60" fmla="*/ 2395325 h 3812472"/>
              <a:gd name="connsiteX61" fmla="*/ 2624971 w 4574113"/>
              <a:gd name="connsiteY61" fmla="*/ 2457112 h 3812472"/>
              <a:gd name="connsiteX62" fmla="*/ 2282405 w 4574113"/>
              <a:gd name="connsiteY62" fmla="*/ 3047034 h 3812472"/>
              <a:gd name="connsiteX63" fmla="*/ 2282405 w 4574113"/>
              <a:gd name="connsiteY63" fmla="*/ 3167666 h 3812472"/>
              <a:gd name="connsiteX64" fmla="*/ 2395478 w 4574113"/>
              <a:gd name="connsiteY64" fmla="*/ 3362386 h 3812472"/>
              <a:gd name="connsiteX65" fmla="*/ 2412031 w 4574113"/>
              <a:gd name="connsiteY65" fmla="*/ 3390890 h 3812472"/>
              <a:gd name="connsiteX66" fmla="*/ 2335350 w 4574113"/>
              <a:gd name="connsiteY66" fmla="*/ 3390890 h 3812472"/>
              <a:gd name="connsiteX67" fmla="*/ 1104892 w 4574113"/>
              <a:gd name="connsiteY67" fmla="*/ 3390890 h 3812472"/>
              <a:gd name="connsiteX68" fmla="*/ 855258 w 4574113"/>
              <a:gd name="connsiteY68" fmla="*/ 3243764 h 3812472"/>
              <a:gd name="connsiteX69" fmla="*/ 39555 w 4574113"/>
              <a:gd name="connsiteY69" fmla="*/ 1839068 h 3812472"/>
              <a:gd name="connsiteX70" fmla="*/ 39555 w 4574113"/>
              <a:gd name="connsiteY70" fmla="*/ 1551823 h 3812472"/>
              <a:gd name="connsiteX71" fmla="*/ 855258 w 4574113"/>
              <a:gd name="connsiteY71" fmla="*/ 147125 h 3812472"/>
              <a:gd name="connsiteX72" fmla="*/ 1104892 w 4574113"/>
              <a:gd name="connsiteY72" fmla="*/ 0 h 3812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74113" h="3812472">
                <a:moveTo>
                  <a:pt x="2768595" y="2476119"/>
                </a:moveTo>
                <a:cubicBezTo>
                  <a:pt x="2768595" y="2476119"/>
                  <a:pt x="2768595" y="2476119"/>
                  <a:pt x="3374676" y="2476119"/>
                </a:cubicBezTo>
                <a:cubicBezTo>
                  <a:pt x="3384493" y="2476119"/>
                  <a:pt x="3394066" y="2477423"/>
                  <a:pt x="3403209" y="2479909"/>
                </a:cubicBezTo>
                <a:lnTo>
                  <a:pt x="3422833" y="2488137"/>
                </a:lnTo>
                <a:lnTo>
                  <a:pt x="3410840" y="2508879"/>
                </a:lnTo>
                <a:cubicBezTo>
                  <a:pt x="3302401" y="2696426"/>
                  <a:pt x="3163600" y="2936487"/>
                  <a:pt x="2985934" y="3243764"/>
                </a:cubicBezTo>
                <a:cubicBezTo>
                  <a:pt x="2933195" y="3334842"/>
                  <a:pt x="2838263" y="3390890"/>
                  <a:pt x="2732784" y="3390890"/>
                </a:cubicBezTo>
                <a:cubicBezTo>
                  <a:pt x="2732784" y="3390890"/>
                  <a:pt x="2732784" y="3390890"/>
                  <a:pt x="2529297" y="3390890"/>
                </a:cubicBezTo>
                <a:lnTo>
                  <a:pt x="2505559" y="3390890"/>
                </a:lnTo>
                <a:lnTo>
                  <a:pt x="2482907" y="3351884"/>
                </a:lnTo>
                <a:cubicBezTo>
                  <a:pt x="2451367" y="3297569"/>
                  <a:pt x="2414666" y="3234367"/>
                  <a:pt x="2371959" y="3160822"/>
                </a:cubicBezTo>
                <a:cubicBezTo>
                  <a:pt x="2352324" y="3128217"/>
                  <a:pt x="2352324" y="3086483"/>
                  <a:pt x="2371959" y="3053878"/>
                </a:cubicBezTo>
                <a:cubicBezTo>
                  <a:pt x="2371959" y="3053878"/>
                  <a:pt x="2371959" y="3053878"/>
                  <a:pt x="2675654" y="2530895"/>
                </a:cubicBezTo>
                <a:cubicBezTo>
                  <a:pt x="2693981" y="2496986"/>
                  <a:pt x="2730633" y="2476119"/>
                  <a:pt x="2768595" y="2476119"/>
                </a:cubicBezTo>
                <a:close/>
                <a:moveTo>
                  <a:pt x="3909778" y="676847"/>
                </a:moveTo>
                <a:cubicBezTo>
                  <a:pt x="3909778" y="676847"/>
                  <a:pt x="3909778" y="676847"/>
                  <a:pt x="4305516" y="676847"/>
                </a:cubicBezTo>
                <a:cubicBezTo>
                  <a:pt x="4331158" y="676847"/>
                  <a:pt x="4354235" y="690472"/>
                  <a:pt x="4367056" y="712612"/>
                </a:cubicBezTo>
                <a:cubicBezTo>
                  <a:pt x="4367056" y="712612"/>
                  <a:pt x="4367056" y="712612"/>
                  <a:pt x="4564498" y="1054092"/>
                </a:cubicBezTo>
                <a:cubicBezTo>
                  <a:pt x="4577319" y="1075382"/>
                  <a:pt x="4577319" y="1102632"/>
                  <a:pt x="4564498" y="1123921"/>
                </a:cubicBezTo>
                <a:cubicBezTo>
                  <a:pt x="4564498" y="1123921"/>
                  <a:pt x="4564498" y="1123921"/>
                  <a:pt x="4367056" y="1465401"/>
                </a:cubicBezTo>
                <a:cubicBezTo>
                  <a:pt x="4354235" y="1487542"/>
                  <a:pt x="4331158" y="1501167"/>
                  <a:pt x="4305516" y="1501167"/>
                </a:cubicBezTo>
                <a:cubicBezTo>
                  <a:pt x="4305516" y="1501167"/>
                  <a:pt x="4305516" y="1501167"/>
                  <a:pt x="3909778" y="1501167"/>
                </a:cubicBezTo>
                <a:cubicBezTo>
                  <a:pt x="3884990" y="1501167"/>
                  <a:pt x="3861058" y="1487542"/>
                  <a:pt x="3849091" y="1465401"/>
                </a:cubicBezTo>
                <a:cubicBezTo>
                  <a:pt x="3849091" y="1465401"/>
                  <a:pt x="3849091" y="1465401"/>
                  <a:pt x="3650795" y="1123921"/>
                </a:cubicBezTo>
                <a:cubicBezTo>
                  <a:pt x="3637974" y="1102632"/>
                  <a:pt x="3637974" y="1075382"/>
                  <a:pt x="3650795" y="1054092"/>
                </a:cubicBezTo>
                <a:cubicBezTo>
                  <a:pt x="3650795" y="1054092"/>
                  <a:pt x="3650795" y="1054092"/>
                  <a:pt x="3849091" y="712612"/>
                </a:cubicBezTo>
                <a:cubicBezTo>
                  <a:pt x="3861058" y="690472"/>
                  <a:pt x="3884990" y="676847"/>
                  <a:pt x="3909778" y="676847"/>
                </a:cubicBezTo>
                <a:close/>
                <a:moveTo>
                  <a:pt x="1104892" y="0"/>
                </a:moveTo>
                <a:cubicBezTo>
                  <a:pt x="1104892" y="0"/>
                  <a:pt x="1104892" y="0"/>
                  <a:pt x="2732784" y="0"/>
                </a:cubicBezTo>
                <a:cubicBezTo>
                  <a:pt x="2838263" y="0"/>
                  <a:pt x="2933195" y="56047"/>
                  <a:pt x="2985934" y="147125"/>
                </a:cubicBezTo>
                <a:cubicBezTo>
                  <a:pt x="2985934" y="147125"/>
                  <a:pt x="2985934" y="147125"/>
                  <a:pt x="3798122" y="1551823"/>
                </a:cubicBezTo>
                <a:cubicBezTo>
                  <a:pt x="3850862" y="1639397"/>
                  <a:pt x="3850862" y="1751493"/>
                  <a:pt x="3798122" y="1839068"/>
                </a:cubicBezTo>
                <a:cubicBezTo>
                  <a:pt x="3798122" y="1839068"/>
                  <a:pt x="3798122" y="1839068"/>
                  <a:pt x="3496551" y="2360642"/>
                </a:cubicBezTo>
                <a:lnTo>
                  <a:pt x="3471135" y="2404597"/>
                </a:lnTo>
                <a:lnTo>
                  <a:pt x="3472029" y="2404972"/>
                </a:lnTo>
                <a:cubicBezTo>
                  <a:pt x="3490302" y="2415638"/>
                  <a:pt x="3505806" y="2431084"/>
                  <a:pt x="3516881" y="2450209"/>
                </a:cubicBezTo>
                <a:cubicBezTo>
                  <a:pt x="3516881" y="2450209"/>
                  <a:pt x="3516881" y="2450209"/>
                  <a:pt x="3857970" y="3040131"/>
                </a:cubicBezTo>
                <a:cubicBezTo>
                  <a:pt x="3880120" y="3076909"/>
                  <a:pt x="3880120" y="3123985"/>
                  <a:pt x="3857970" y="3160764"/>
                </a:cubicBezTo>
                <a:cubicBezTo>
                  <a:pt x="3857970" y="3160764"/>
                  <a:pt x="3857970" y="3160764"/>
                  <a:pt x="3516881" y="3750684"/>
                </a:cubicBezTo>
                <a:cubicBezTo>
                  <a:pt x="3494732" y="3788933"/>
                  <a:pt x="3454864" y="3812472"/>
                  <a:pt x="3410567" y="3812472"/>
                </a:cubicBezTo>
                <a:cubicBezTo>
                  <a:pt x="3410567" y="3812472"/>
                  <a:pt x="3410567" y="3812472"/>
                  <a:pt x="2726911" y="3812472"/>
                </a:cubicBezTo>
                <a:cubicBezTo>
                  <a:pt x="2684090" y="3812472"/>
                  <a:pt x="2642747" y="3788933"/>
                  <a:pt x="2622074" y="3750684"/>
                </a:cubicBezTo>
                <a:cubicBezTo>
                  <a:pt x="2622074" y="3750684"/>
                  <a:pt x="2622074" y="3750684"/>
                  <a:pt x="2438330" y="3434265"/>
                </a:cubicBezTo>
                <a:lnTo>
                  <a:pt x="2417573" y="3398519"/>
                </a:lnTo>
                <a:lnTo>
                  <a:pt x="2433905" y="3398519"/>
                </a:lnTo>
                <a:lnTo>
                  <a:pt x="2511101" y="3398519"/>
                </a:lnTo>
                <a:lnTo>
                  <a:pt x="2544636" y="3456269"/>
                </a:lnTo>
                <a:cubicBezTo>
                  <a:pt x="2672757" y="3676902"/>
                  <a:pt x="2672757" y="3676902"/>
                  <a:pt x="2672757" y="3676902"/>
                </a:cubicBezTo>
                <a:cubicBezTo>
                  <a:pt x="2691084" y="3710811"/>
                  <a:pt x="2727737" y="3731679"/>
                  <a:pt x="2765699" y="3731679"/>
                </a:cubicBezTo>
                <a:cubicBezTo>
                  <a:pt x="3371780" y="3731679"/>
                  <a:pt x="3371780" y="3731679"/>
                  <a:pt x="3371780" y="3731679"/>
                </a:cubicBezTo>
                <a:cubicBezTo>
                  <a:pt x="3411050" y="3731679"/>
                  <a:pt x="3446394" y="3710811"/>
                  <a:pt x="3466029" y="3676902"/>
                </a:cubicBezTo>
                <a:cubicBezTo>
                  <a:pt x="3768415" y="3153920"/>
                  <a:pt x="3768415" y="3153920"/>
                  <a:pt x="3768415" y="3153920"/>
                </a:cubicBezTo>
                <a:cubicBezTo>
                  <a:pt x="3788051" y="3121314"/>
                  <a:pt x="3788051" y="3079580"/>
                  <a:pt x="3768415" y="3046975"/>
                </a:cubicBezTo>
                <a:cubicBezTo>
                  <a:pt x="3466029" y="2523992"/>
                  <a:pt x="3466029" y="2523992"/>
                  <a:pt x="3466029" y="2523992"/>
                </a:cubicBezTo>
                <a:cubicBezTo>
                  <a:pt x="3456211" y="2507037"/>
                  <a:pt x="3442467" y="2493343"/>
                  <a:pt x="3426268" y="2483888"/>
                </a:cubicBezTo>
                <a:lnTo>
                  <a:pt x="3421667" y="2481960"/>
                </a:lnTo>
                <a:lnTo>
                  <a:pt x="3446331" y="2439303"/>
                </a:lnTo>
                <a:lnTo>
                  <a:pt x="3464674" y="2407578"/>
                </a:lnTo>
                <a:lnTo>
                  <a:pt x="3445649" y="2399601"/>
                </a:lnTo>
                <a:cubicBezTo>
                  <a:pt x="3435335" y="2396796"/>
                  <a:pt x="3424538" y="2395325"/>
                  <a:pt x="3413464" y="2395325"/>
                </a:cubicBezTo>
                <a:cubicBezTo>
                  <a:pt x="2729808" y="2395325"/>
                  <a:pt x="2729808" y="2395325"/>
                  <a:pt x="2729808" y="2395325"/>
                </a:cubicBezTo>
                <a:cubicBezTo>
                  <a:pt x="2686987" y="2395325"/>
                  <a:pt x="2645644" y="2418863"/>
                  <a:pt x="2624971" y="2457112"/>
                </a:cubicBezTo>
                <a:cubicBezTo>
                  <a:pt x="2282405" y="3047034"/>
                  <a:pt x="2282405" y="3047034"/>
                  <a:pt x="2282405" y="3047034"/>
                </a:cubicBezTo>
                <a:cubicBezTo>
                  <a:pt x="2260256" y="3083811"/>
                  <a:pt x="2260256" y="3130887"/>
                  <a:pt x="2282405" y="3167666"/>
                </a:cubicBezTo>
                <a:cubicBezTo>
                  <a:pt x="2325225" y="3241406"/>
                  <a:pt x="2362693" y="3305929"/>
                  <a:pt x="2395478" y="3362386"/>
                </a:cubicBezTo>
                <a:lnTo>
                  <a:pt x="2412031" y="3390890"/>
                </a:lnTo>
                <a:lnTo>
                  <a:pt x="2335350" y="3390890"/>
                </a:lnTo>
                <a:cubicBezTo>
                  <a:pt x="2096889" y="3390890"/>
                  <a:pt x="1715352" y="3390890"/>
                  <a:pt x="1104892" y="3390890"/>
                </a:cubicBezTo>
                <a:cubicBezTo>
                  <a:pt x="1002929" y="3390890"/>
                  <a:pt x="904482" y="3334842"/>
                  <a:pt x="855258" y="3243764"/>
                </a:cubicBezTo>
                <a:cubicBezTo>
                  <a:pt x="855258" y="3243764"/>
                  <a:pt x="855258" y="3243764"/>
                  <a:pt x="39555" y="1839068"/>
                </a:cubicBezTo>
                <a:cubicBezTo>
                  <a:pt x="-13185" y="1751493"/>
                  <a:pt x="-13185" y="1639397"/>
                  <a:pt x="39555" y="1551823"/>
                </a:cubicBezTo>
                <a:cubicBezTo>
                  <a:pt x="39555" y="1551823"/>
                  <a:pt x="39555" y="1551823"/>
                  <a:pt x="855258" y="147125"/>
                </a:cubicBezTo>
                <a:cubicBezTo>
                  <a:pt x="904482" y="56047"/>
                  <a:pt x="1002929" y="0"/>
                  <a:pt x="1104892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A7DBB-7855-4C08-A9F7-3DF70A021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9382" y="2096162"/>
            <a:ext cx="3894161" cy="2657858"/>
          </a:xfrm>
        </p:spPr>
        <p:txBody>
          <a:bodyPr anchor="ctr">
            <a:normAutofit/>
          </a:bodyPr>
          <a:lstStyle/>
          <a:p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5" name="Content Placeholder 4" descr="A picture containing logo&#10;&#10;Description automatically generated">
            <a:extLst>
              <a:ext uri="{FF2B5EF4-FFF2-40B4-BE49-F238E27FC236}">
                <a16:creationId xmlns:a16="http://schemas.microsoft.com/office/drawing/2014/main" id="{6194BCCB-01CE-4B3D-B929-17991B29B9B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6" t="28716" r="1656" b="43333"/>
          <a:stretch/>
        </p:blipFill>
        <p:spPr>
          <a:xfrm>
            <a:off x="8707333" y="6273510"/>
            <a:ext cx="3932343" cy="618260"/>
          </a:xfrm>
          <a:prstGeom prst="rect">
            <a:avLst/>
          </a:prstGeom>
          <a:effectLst>
            <a:softEdge rad="88900"/>
          </a:effectLst>
        </p:spPr>
      </p:pic>
    </p:spTree>
    <p:extLst>
      <p:ext uri="{BB962C8B-B14F-4D97-AF65-F5344CB8AC3E}">
        <p14:creationId xmlns:p14="http://schemas.microsoft.com/office/powerpoint/2010/main" val="1454434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B2069EE-A08E-44F0-B3F9-3CF8CC2DC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6740" cy="6857542"/>
          </a:xfrm>
          <a:custGeom>
            <a:avLst/>
            <a:gdLst>
              <a:gd name="connsiteX0" fmla="*/ 0 w 6126740"/>
              <a:gd name="connsiteY0" fmla="*/ 0 h 6857542"/>
              <a:gd name="connsiteX1" fmla="*/ 4980067 w 6126740"/>
              <a:gd name="connsiteY1" fmla="*/ 0 h 6857542"/>
              <a:gd name="connsiteX2" fmla="*/ 4992714 w 6126740"/>
              <a:gd name="connsiteY2" fmla="*/ 31774 h 6857542"/>
              <a:gd name="connsiteX3" fmla="*/ 6047722 w 6126740"/>
              <a:gd name="connsiteY3" fmla="*/ 2682457 h 6857542"/>
              <a:gd name="connsiteX4" fmla="*/ 6047722 w 6126740"/>
              <a:gd name="connsiteY4" fmla="*/ 3752208 h 6857542"/>
              <a:gd name="connsiteX5" fmla="*/ 4890218 w 6126740"/>
              <a:gd name="connsiteY5" fmla="*/ 6660411 h 6857542"/>
              <a:gd name="connsiteX6" fmla="*/ 4811756 w 6126740"/>
              <a:gd name="connsiteY6" fmla="*/ 6857542 h 6857542"/>
              <a:gd name="connsiteX7" fmla="*/ 0 w 6126740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26740" h="6857542">
                <a:moveTo>
                  <a:pt x="0" y="0"/>
                </a:moveTo>
                <a:lnTo>
                  <a:pt x="4980067" y="0"/>
                </a:lnTo>
                <a:lnTo>
                  <a:pt x="4992714" y="31774"/>
                </a:lnTo>
                <a:cubicBezTo>
                  <a:pt x="6047722" y="2682457"/>
                  <a:pt x="6047722" y="2682457"/>
                  <a:pt x="6047722" y="2682457"/>
                </a:cubicBezTo>
                <a:cubicBezTo>
                  <a:pt x="6153080" y="2988100"/>
                  <a:pt x="6153080" y="3446565"/>
                  <a:pt x="6047722" y="3752208"/>
                </a:cubicBezTo>
                <a:cubicBezTo>
                  <a:pt x="5563735" y="4968215"/>
                  <a:pt x="5185620" y="5918220"/>
                  <a:pt x="4890218" y="6660411"/>
                </a:cubicBezTo>
                <a:lnTo>
                  <a:pt x="4811756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37F76E-BBFC-4333-840B-3B8CC479F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289146"/>
            <a:ext cx="4153626" cy="4279709"/>
          </a:xfrm>
        </p:spPr>
        <p:txBody>
          <a:bodyPr anchor="ctr">
            <a:normAutofit/>
          </a:bodyPr>
          <a:lstStyle/>
          <a:p>
            <a:pPr algn="r"/>
            <a:endParaRPr lang="en-US" sz="5400">
              <a:solidFill>
                <a:schemeClr val="bg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12BF2FB-8A96-4B53-86A0-04755C545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3027" y="681628"/>
            <a:ext cx="1562267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93D4739-55F8-4E73-8F98-AF42D54BD4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AA190F-FB42-4BED-8AA1-A5A01B43C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02E35-8980-4BC1-8C6D-6977CFE70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4140" y="1854601"/>
            <a:ext cx="4776711" cy="3148798"/>
          </a:xfrm>
          <a:solidFill>
            <a:schemeClr val="tx1">
              <a:alpha val="55000"/>
            </a:schemeClr>
          </a:solidFill>
        </p:spPr>
        <p:txBody>
          <a:bodyPr anchor="ctr">
            <a:normAutofit/>
          </a:bodyPr>
          <a:lstStyle/>
          <a:p>
            <a:endParaRPr lang="en-US" sz="2400" dirty="0"/>
          </a:p>
        </p:txBody>
      </p:sp>
      <p:pic>
        <p:nvPicPr>
          <p:cNvPr id="5" name="Content Placeholder 4" descr="A picture containing logo&#10;&#10;Description automatically generated">
            <a:extLst>
              <a:ext uri="{FF2B5EF4-FFF2-40B4-BE49-F238E27FC236}">
                <a16:creationId xmlns:a16="http://schemas.microsoft.com/office/drawing/2014/main" id="{E6575F6E-5BE7-4FA1-A5F0-180B3A12CC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6" t="28716" r="1656" b="43333"/>
          <a:stretch/>
        </p:blipFill>
        <p:spPr>
          <a:xfrm>
            <a:off x="8707333" y="6273510"/>
            <a:ext cx="3932343" cy="618260"/>
          </a:xfrm>
          <a:prstGeom prst="rect">
            <a:avLst/>
          </a:prstGeom>
          <a:effectLst>
            <a:softEdge rad="88900"/>
          </a:effectLst>
        </p:spPr>
      </p:pic>
    </p:spTree>
    <p:extLst>
      <p:ext uri="{BB962C8B-B14F-4D97-AF65-F5344CB8AC3E}">
        <p14:creationId xmlns:p14="http://schemas.microsoft.com/office/powerpoint/2010/main" val="2956982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Custom 8">
      <a:dk1>
        <a:sysClr val="windowText" lastClr="000000"/>
      </a:dk1>
      <a:lt1>
        <a:sysClr val="window" lastClr="FFFFFF"/>
      </a:lt1>
      <a:dk2>
        <a:srgbClr val="FFFFFF"/>
      </a:dk2>
      <a:lt2>
        <a:srgbClr val="000000"/>
      </a:lt2>
      <a:accent1>
        <a:srgbClr val="BF1A0D"/>
      </a:accent1>
      <a:accent2>
        <a:srgbClr val="FFFFFF"/>
      </a:accent2>
      <a:accent3>
        <a:srgbClr val="B70505"/>
      </a:accent3>
      <a:accent4>
        <a:srgbClr val="C00000"/>
      </a:accent4>
      <a:accent5>
        <a:srgbClr val="D8D8D8"/>
      </a:accent5>
      <a:accent6>
        <a:srgbClr val="D8D8D8"/>
      </a:accent6>
      <a:hlink>
        <a:srgbClr val="7F7F7F"/>
      </a:hlink>
      <a:folHlink>
        <a:srgbClr val="595959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runge 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Franco, Abigail</dc:creator>
  <cp:lastModifiedBy>Franco, Abigail</cp:lastModifiedBy>
  <cp:revision>5</cp:revision>
  <dcterms:created xsi:type="dcterms:W3CDTF">2020-10-19T08:27:05Z</dcterms:created>
  <dcterms:modified xsi:type="dcterms:W3CDTF">2020-10-23T21:34:40Z</dcterms:modified>
</cp:coreProperties>
</file>