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notesMasterIdLst>
    <p:notesMasterId r:id="rId15"/>
  </p:notesMasterIdLst>
  <p:handoutMasterIdLst>
    <p:handoutMasterId r:id="rId16"/>
  </p:handoutMasterIdLst>
  <p:sldIdLst>
    <p:sldId id="1497" r:id="rId5"/>
    <p:sldId id="1498" r:id="rId6"/>
    <p:sldId id="1514" r:id="rId7"/>
    <p:sldId id="1518" r:id="rId8"/>
    <p:sldId id="1519" r:id="rId9"/>
    <p:sldId id="1516" r:id="rId10"/>
    <p:sldId id="1520" r:id="rId11"/>
    <p:sldId id="1523" r:id="rId12"/>
    <p:sldId id="1521" r:id="rId13"/>
    <p:sldId id="15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EC5DD-AE02-48C9-A358-2FBE672DD86D}" v="29" dt="2026-03-11T05:15:36.382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emons, Rheanna" userId="9de56e08-673a-4538-af68-46354a991ac2" providerId="ADAL" clId="{D835A87D-855F-4A40-B981-D7967F4B75C8}"/>
    <pc:docChg chg="undo custSel addSld delSld modSld sldOrd">
      <pc:chgData name="Plemons, Rheanna" userId="9de56e08-673a-4538-af68-46354a991ac2" providerId="ADAL" clId="{D835A87D-855F-4A40-B981-D7967F4B75C8}" dt="2026-03-11T05:19:06.072" v="5109" actId="1076"/>
      <pc:docMkLst>
        <pc:docMk/>
      </pc:docMkLst>
      <pc:sldChg chg="addSp modSp mod">
        <pc:chgData name="Plemons, Rheanna" userId="9de56e08-673a-4538-af68-46354a991ac2" providerId="ADAL" clId="{D835A87D-855F-4A40-B981-D7967F4B75C8}" dt="2026-03-11T04:52:52.218" v="3699" actId="1076"/>
        <pc:sldMkLst>
          <pc:docMk/>
          <pc:sldMk cId="1773831372" sldId="1497"/>
        </pc:sldMkLst>
        <pc:spChg chg="mod">
          <ac:chgData name="Plemons, Rheanna" userId="9de56e08-673a-4538-af68-46354a991ac2" providerId="ADAL" clId="{D835A87D-855F-4A40-B981-D7967F4B75C8}" dt="2026-03-11T04:52:40.990" v="3697" actId="1076"/>
          <ac:spMkLst>
            <pc:docMk/>
            <pc:sldMk cId="1773831372" sldId="1497"/>
            <ac:spMk id="2" creationId="{1F057989-07E4-B482-9F2A-EBF670F7FA92}"/>
          </ac:spMkLst>
        </pc:spChg>
        <pc:picChg chg="add mod">
          <ac:chgData name="Plemons, Rheanna" userId="9de56e08-673a-4538-af68-46354a991ac2" providerId="ADAL" clId="{D835A87D-855F-4A40-B981-D7967F4B75C8}" dt="2026-03-11T04:52:52.218" v="3699" actId="1076"/>
          <ac:picMkLst>
            <pc:docMk/>
            <pc:sldMk cId="1773831372" sldId="1497"/>
            <ac:picMk id="1026" creationId="{048A7A5C-DCD7-688B-5B21-2D4AD19B5129}"/>
          </ac:picMkLst>
        </pc:picChg>
      </pc:sldChg>
      <pc:sldChg chg="addSp delSp modSp mod">
        <pc:chgData name="Plemons, Rheanna" userId="9de56e08-673a-4538-af68-46354a991ac2" providerId="ADAL" clId="{D835A87D-855F-4A40-B981-D7967F4B75C8}" dt="2026-03-11T04:51:46.443" v="3689" actId="1076"/>
        <pc:sldMkLst>
          <pc:docMk/>
          <pc:sldMk cId="1545177064" sldId="1498"/>
        </pc:sldMkLst>
        <pc:spChg chg="mod">
          <ac:chgData name="Plemons, Rheanna" userId="9de56e08-673a-4538-af68-46354a991ac2" providerId="ADAL" clId="{D835A87D-855F-4A40-B981-D7967F4B75C8}" dt="2026-03-11T01:35:48.612" v="835" actId="1076"/>
          <ac:spMkLst>
            <pc:docMk/>
            <pc:sldMk cId="1545177064" sldId="1498"/>
            <ac:spMk id="3" creationId="{79BC7904-BA22-561E-1DE0-8E716FCEA69E}"/>
          </ac:spMkLst>
        </pc:spChg>
        <pc:spChg chg="add del mod">
          <ac:chgData name="Plemons, Rheanna" userId="9de56e08-673a-4538-af68-46354a991ac2" providerId="ADAL" clId="{D835A87D-855F-4A40-B981-D7967F4B75C8}" dt="2026-03-11T04:50:50.596" v="3672" actId="478"/>
          <ac:spMkLst>
            <pc:docMk/>
            <pc:sldMk cId="1545177064" sldId="1498"/>
            <ac:spMk id="5" creationId="{E4281FCE-B4BA-C0E7-D9D8-1B136496389A}"/>
          </ac:spMkLst>
        </pc:spChg>
        <pc:spChg chg="add mod">
          <ac:chgData name="Plemons, Rheanna" userId="9de56e08-673a-4538-af68-46354a991ac2" providerId="ADAL" clId="{D835A87D-855F-4A40-B981-D7967F4B75C8}" dt="2026-03-11T04:51:30.383" v="3684" actId="1076"/>
          <ac:spMkLst>
            <pc:docMk/>
            <pc:sldMk cId="1545177064" sldId="1498"/>
            <ac:spMk id="9" creationId="{815B6BD7-7697-3B43-4566-6C23B904F18F}"/>
          </ac:spMkLst>
        </pc:spChg>
        <pc:picChg chg="add del mod">
          <ac:chgData name="Plemons, Rheanna" userId="9de56e08-673a-4538-af68-46354a991ac2" providerId="ADAL" clId="{D835A87D-855F-4A40-B981-D7967F4B75C8}" dt="2026-03-11T04:51:08.636" v="3677" actId="21"/>
          <ac:picMkLst>
            <pc:docMk/>
            <pc:sldMk cId="1545177064" sldId="1498"/>
            <ac:picMk id="7" creationId="{DD9303FD-20E0-2B75-BFF6-BA5B68829875}"/>
          </ac:picMkLst>
        </pc:picChg>
        <pc:picChg chg="del">
          <ac:chgData name="Plemons, Rheanna" userId="9de56e08-673a-4538-af68-46354a991ac2" providerId="ADAL" clId="{D835A87D-855F-4A40-B981-D7967F4B75C8}" dt="2026-03-11T04:48:44.901" v="3669" actId="478"/>
          <ac:picMkLst>
            <pc:docMk/>
            <pc:sldMk cId="1545177064" sldId="1498"/>
            <ac:picMk id="8" creationId="{8365A38A-6920-9419-5FF1-52FF7633C97A}"/>
          </ac:picMkLst>
        </pc:picChg>
        <pc:picChg chg="add mod">
          <ac:chgData name="Plemons, Rheanna" userId="9de56e08-673a-4538-af68-46354a991ac2" providerId="ADAL" clId="{D835A87D-855F-4A40-B981-D7967F4B75C8}" dt="2026-03-11T04:51:46.443" v="3689" actId="1076"/>
          <ac:picMkLst>
            <pc:docMk/>
            <pc:sldMk cId="1545177064" sldId="1498"/>
            <ac:picMk id="10" creationId="{DD9303FD-20E0-2B75-BFF6-BA5B68829875}"/>
          </ac:picMkLst>
        </pc:picChg>
      </pc:sldChg>
      <pc:sldChg chg="del">
        <pc:chgData name="Plemons, Rheanna" userId="9de56e08-673a-4538-af68-46354a991ac2" providerId="ADAL" clId="{D835A87D-855F-4A40-B981-D7967F4B75C8}" dt="2026-03-11T04:41:59.806" v="3261" actId="47"/>
        <pc:sldMkLst>
          <pc:docMk/>
          <pc:sldMk cId="1834936329" sldId="1503"/>
        </pc:sldMkLst>
      </pc:sldChg>
      <pc:sldChg chg="del">
        <pc:chgData name="Plemons, Rheanna" userId="9de56e08-673a-4538-af68-46354a991ac2" providerId="ADAL" clId="{D835A87D-855F-4A40-B981-D7967F4B75C8}" dt="2026-03-11T04:42:02.483" v="3262" actId="47"/>
        <pc:sldMkLst>
          <pc:docMk/>
          <pc:sldMk cId="1135043495" sldId="1506"/>
        </pc:sldMkLst>
      </pc:sldChg>
      <pc:sldChg chg="del">
        <pc:chgData name="Plemons, Rheanna" userId="9de56e08-673a-4538-af68-46354a991ac2" providerId="ADAL" clId="{D835A87D-855F-4A40-B981-D7967F4B75C8}" dt="2026-03-11T04:42:02.483" v="3262" actId="47"/>
        <pc:sldMkLst>
          <pc:docMk/>
          <pc:sldMk cId="3761678752" sldId="1508"/>
        </pc:sldMkLst>
      </pc:sldChg>
      <pc:sldChg chg="del">
        <pc:chgData name="Plemons, Rheanna" userId="9de56e08-673a-4538-af68-46354a991ac2" providerId="ADAL" clId="{D835A87D-855F-4A40-B981-D7967F4B75C8}" dt="2026-03-11T04:42:15.714" v="3265" actId="47"/>
        <pc:sldMkLst>
          <pc:docMk/>
          <pc:sldMk cId="611099963" sldId="1509"/>
        </pc:sldMkLst>
      </pc:sldChg>
      <pc:sldChg chg="del">
        <pc:chgData name="Plemons, Rheanna" userId="9de56e08-673a-4538-af68-46354a991ac2" providerId="ADAL" clId="{D835A87D-855F-4A40-B981-D7967F4B75C8}" dt="2026-03-11T04:42:14.001" v="3264" actId="47"/>
        <pc:sldMkLst>
          <pc:docMk/>
          <pc:sldMk cId="2236553916" sldId="1511"/>
        </pc:sldMkLst>
      </pc:sldChg>
      <pc:sldChg chg="del">
        <pc:chgData name="Plemons, Rheanna" userId="9de56e08-673a-4538-af68-46354a991ac2" providerId="ADAL" clId="{D835A87D-855F-4A40-B981-D7967F4B75C8}" dt="2026-03-11T04:42:14.001" v="3264" actId="47"/>
        <pc:sldMkLst>
          <pc:docMk/>
          <pc:sldMk cId="3272732094" sldId="1512"/>
        </pc:sldMkLst>
      </pc:sldChg>
      <pc:sldChg chg="del">
        <pc:chgData name="Plemons, Rheanna" userId="9de56e08-673a-4538-af68-46354a991ac2" providerId="ADAL" clId="{D835A87D-855F-4A40-B981-D7967F4B75C8}" dt="2026-03-11T04:41:59.806" v="3261" actId="47"/>
        <pc:sldMkLst>
          <pc:docMk/>
          <pc:sldMk cId="1403495588" sldId="1513"/>
        </pc:sldMkLst>
      </pc:sldChg>
      <pc:sldChg chg="addSp modSp mod">
        <pc:chgData name="Plemons, Rheanna" userId="9de56e08-673a-4538-af68-46354a991ac2" providerId="ADAL" clId="{D835A87D-855F-4A40-B981-D7967F4B75C8}" dt="2026-03-11T01:20:13.654" v="363" actId="255"/>
        <pc:sldMkLst>
          <pc:docMk/>
          <pc:sldMk cId="1566291291" sldId="1514"/>
        </pc:sldMkLst>
        <pc:spChg chg="mod">
          <ac:chgData name="Plemons, Rheanna" userId="9de56e08-673a-4538-af68-46354a991ac2" providerId="ADAL" clId="{D835A87D-855F-4A40-B981-D7967F4B75C8}" dt="2026-03-11T01:20:13.654" v="363" actId="255"/>
          <ac:spMkLst>
            <pc:docMk/>
            <pc:sldMk cId="1566291291" sldId="1514"/>
            <ac:spMk id="2" creationId="{81896B45-59A7-C589-9ECA-BA4BE7D7D9F3}"/>
          </ac:spMkLst>
        </pc:spChg>
        <pc:spChg chg="mod">
          <ac:chgData name="Plemons, Rheanna" userId="9de56e08-673a-4538-af68-46354a991ac2" providerId="ADAL" clId="{D835A87D-855F-4A40-B981-D7967F4B75C8}" dt="2026-03-11T01:19:46.394" v="359" actId="20577"/>
          <ac:spMkLst>
            <pc:docMk/>
            <pc:sldMk cId="1566291291" sldId="1514"/>
            <ac:spMk id="3" creationId="{FB62F8D4-2860-86E2-007D-247D7650AFC1}"/>
          </ac:spMkLst>
        </pc:spChg>
        <pc:spChg chg="mod">
          <ac:chgData name="Plemons, Rheanna" userId="9de56e08-673a-4538-af68-46354a991ac2" providerId="ADAL" clId="{D835A87D-855F-4A40-B981-D7967F4B75C8}" dt="2026-03-11T01:18:40.023" v="347" actId="1076"/>
          <ac:spMkLst>
            <pc:docMk/>
            <pc:sldMk cId="1566291291" sldId="1514"/>
            <ac:spMk id="5" creationId="{FBFE3E85-F977-4917-D2F3-E64C503441F1}"/>
          </ac:spMkLst>
        </pc:spChg>
        <pc:picChg chg="add mod modCrop">
          <ac:chgData name="Plemons, Rheanna" userId="9de56e08-673a-4538-af68-46354a991ac2" providerId="ADAL" clId="{D835A87D-855F-4A40-B981-D7967F4B75C8}" dt="2026-03-11T01:19:56.361" v="362" actId="1076"/>
          <ac:picMkLst>
            <pc:docMk/>
            <pc:sldMk cId="1566291291" sldId="1514"/>
            <ac:picMk id="6" creationId="{50B5ABFF-6999-9EC9-6DEA-C4369E87600E}"/>
          </ac:picMkLst>
        </pc:picChg>
      </pc:sldChg>
      <pc:sldChg chg="modSp del">
        <pc:chgData name="Plemons, Rheanna" userId="9de56e08-673a-4538-af68-46354a991ac2" providerId="ADAL" clId="{D835A87D-855F-4A40-B981-D7967F4B75C8}" dt="2026-03-11T04:41:59.806" v="3261" actId="47"/>
        <pc:sldMkLst>
          <pc:docMk/>
          <pc:sldMk cId="599029612" sldId="1515"/>
        </pc:sldMkLst>
        <pc:spChg chg="mod">
          <ac:chgData name="Plemons, Rheanna" userId="9de56e08-673a-4538-af68-46354a991ac2" providerId="ADAL" clId="{D835A87D-855F-4A40-B981-D7967F4B75C8}" dt="2026-03-11T01:10:47.266" v="306"/>
          <ac:spMkLst>
            <pc:docMk/>
            <pc:sldMk cId="599029612" sldId="1515"/>
            <ac:spMk id="3" creationId="{E1115141-87C9-23DF-ECBC-B828494C9F1E}"/>
          </ac:spMkLst>
        </pc:spChg>
      </pc:sldChg>
      <pc:sldChg chg="addSp delSp modSp mod ord">
        <pc:chgData name="Plemons, Rheanna" userId="9de56e08-673a-4538-af68-46354a991ac2" providerId="ADAL" clId="{D835A87D-855F-4A40-B981-D7967F4B75C8}" dt="2026-03-11T05:12:44.061" v="3880" actId="1076"/>
        <pc:sldMkLst>
          <pc:docMk/>
          <pc:sldMk cId="2168735708" sldId="1516"/>
        </pc:sldMkLst>
        <pc:spChg chg="mod">
          <ac:chgData name="Plemons, Rheanna" userId="9de56e08-673a-4538-af68-46354a991ac2" providerId="ADAL" clId="{D835A87D-855F-4A40-B981-D7967F4B75C8}" dt="2026-03-11T04:10:27.776" v="2298" actId="1076"/>
          <ac:spMkLst>
            <pc:docMk/>
            <pc:sldMk cId="2168735708" sldId="1516"/>
            <ac:spMk id="2" creationId="{324C32F8-E21D-68DC-2A6B-6A44F01175C0}"/>
          </ac:spMkLst>
        </pc:spChg>
        <pc:spChg chg="mod">
          <ac:chgData name="Plemons, Rheanna" userId="9de56e08-673a-4538-af68-46354a991ac2" providerId="ADAL" clId="{D835A87D-855F-4A40-B981-D7967F4B75C8}" dt="2026-03-11T05:12:38.644" v="3879" actId="255"/>
          <ac:spMkLst>
            <pc:docMk/>
            <pc:sldMk cId="2168735708" sldId="1516"/>
            <ac:spMk id="3" creationId="{E435B5EE-EC32-8941-B9F3-74604A298061}"/>
          </ac:spMkLst>
        </pc:spChg>
        <pc:spChg chg="del">
          <ac:chgData name="Plemons, Rheanna" userId="9de56e08-673a-4538-af68-46354a991ac2" providerId="ADAL" clId="{D835A87D-855F-4A40-B981-D7967F4B75C8}" dt="2026-03-11T04:00:50.530" v="1235" actId="478"/>
          <ac:spMkLst>
            <pc:docMk/>
            <pc:sldMk cId="2168735708" sldId="1516"/>
            <ac:spMk id="4" creationId="{085F83F2-AAC5-A5A2-512A-01B647657FF8}"/>
          </ac:spMkLst>
        </pc:spChg>
        <pc:spChg chg="add del mod">
          <ac:chgData name="Plemons, Rheanna" userId="9de56e08-673a-4538-af68-46354a991ac2" providerId="ADAL" clId="{D835A87D-855F-4A40-B981-D7967F4B75C8}" dt="2026-03-11T04:00:52.458" v="1236" actId="478"/>
          <ac:spMkLst>
            <pc:docMk/>
            <pc:sldMk cId="2168735708" sldId="1516"/>
            <ac:spMk id="6" creationId="{9D1F9198-B34B-176A-8413-4A5F2A4A21DC}"/>
          </ac:spMkLst>
        </pc:spChg>
        <pc:spChg chg="add mod">
          <ac:chgData name="Plemons, Rheanna" userId="9de56e08-673a-4538-af68-46354a991ac2" providerId="ADAL" clId="{D835A87D-855F-4A40-B981-D7967F4B75C8}" dt="2026-03-11T05:12:44.061" v="3880" actId="1076"/>
          <ac:spMkLst>
            <pc:docMk/>
            <pc:sldMk cId="2168735708" sldId="1516"/>
            <ac:spMk id="12" creationId="{19DBB19C-5584-EB6B-5419-9D6B5B6242B2}"/>
          </ac:spMkLst>
        </pc:spChg>
      </pc:sldChg>
      <pc:sldChg chg="del">
        <pc:chgData name="Plemons, Rheanna" userId="9de56e08-673a-4538-af68-46354a991ac2" providerId="ADAL" clId="{D835A87D-855F-4A40-B981-D7967F4B75C8}" dt="2026-03-11T04:42:03.153" v="3263" actId="47"/>
        <pc:sldMkLst>
          <pc:docMk/>
          <pc:sldMk cId="3902066237" sldId="1517"/>
        </pc:sldMkLst>
      </pc:sldChg>
      <pc:sldChg chg="addSp delSp modSp add mod">
        <pc:chgData name="Plemons, Rheanna" userId="9de56e08-673a-4538-af68-46354a991ac2" providerId="ADAL" clId="{D835A87D-855F-4A40-B981-D7967F4B75C8}" dt="2026-03-11T01:34:39.292" v="759" actId="20577"/>
        <pc:sldMkLst>
          <pc:docMk/>
          <pc:sldMk cId="1146679402" sldId="1518"/>
        </pc:sldMkLst>
        <pc:spChg chg="mod">
          <ac:chgData name="Plemons, Rheanna" userId="9de56e08-673a-4538-af68-46354a991ac2" providerId="ADAL" clId="{D835A87D-855F-4A40-B981-D7967F4B75C8}" dt="2026-03-11T01:11:08.181" v="328" actId="1076"/>
          <ac:spMkLst>
            <pc:docMk/>
            <pc:sldMk cId="1146679402" sldId="1518"/>
            <ac:spMk id="2" creationId="{188D51F7-0EF5-4EBF-18B3-E18B07BA290C}"/>
          </ac:spMkLst>
        </pc:spChg>
        <pc:spChg chg="del">
          <ac:chgData name="Plemons, Rheanna" userId="9de56e08-673a-4538-af68-46354a991ac2" providerId="ADAL" clId="{D835A87D-855F-4A40-B981-D7967F4B75C8}" dt="2026-03-11T01:11:14.971" v="329" actId="478"/>
          <ac:spMkLst>
            <pc:docMk/>
            <pc:sldMk cId="1146679402" sldId="1518"/>
            <ac:spMk id="3" creationId="{2A6EE81F-406B-4B64-FD12-CF6923ECFA43}"/>
          </ac:spMkLst>
        </pc:spChg>
        <pc:spChg chg="add mod">
          <ac:chgData name="Plemons, Rheanna" userId="9de56e08-673a-4538-af68-46354a991ac2" providerId="ADAL" clId="{D835A87D-855F-4A40-B981-D7967F4B75C8}" dt="2026-03-11T01:20:33.130" v="364"/>
          <ac:spMkLst>
            <pc:docMk/>
            <pc:sldMk cId="1146679402" sldId="1518"/>
            <ac:spMk id="4" creationId="{E1AC4340-7CA9-9E85-5732-9960BE044683}"/>
          </ac:spMkLst>
        </pc:spChg>
        <pc:spChg chg="del">
          <ac:chgData name="Plemons, Rheanna" userId="9de56e08-673a-4538-af68-46354a991ac2" providerId="ADAL" clId="{D835A87D-855F-4A40-B981-D7967F4B75C8}" dt="2026-03-11T01:20:38.835" v="365" actId="478"/>
          <ac:spMkLst>
            <pc:docMk/>
            <pc:sldMk cId="1146679402" sldId="1518"/>
            <ac:spMk id="5" creationId="{12643141-72D0-C26C-0415-092E2FE93E49}"/>
          </ac:spMkLst>
        </pc:spChg>
        <pc:spChg chg="add del mod">
          <ac:chgData name="Plemons, Rheanna" userId="9de56e08-673a-4538-af68-46354a991ac2" providerId="ADAL" clId="{D835A87D-855F-4A40-B981-D7967F4B75C8}" dt="2026-03-11T01:20:41.878" v="367" actId="478"/>
          <ac:spMkLst>
            <pc:docMk/>
            <pc:sldMk cId="1146679402" sldId="1518"/>
            <ac:spMk id="7" creationId="{1F4094EA-4FD3-1CE8-BC88-E6C7A613BD85}"/>
          </ac:spMkLst>
        </pc:spChg>
        <pc:spChg chg="add mod">
          <ac:chgData name="Plemons, Rheanna" userId="9de56e08-673a-4538-af68-46354a991ac2" providerId="ADAL" clId="{D835A87D-855F-4A40-B981-D7967F4B75C8}" dt="2026-03-11T01:34:39.292" v="759" actId="20577"/>
          <ac:spMkLst>
            <pc:docMk/>
            <pc:sldMk cId="1146679402" sldId="1518"/>
            <ac:spMk id="8" creationId="{40F937EF-7F4E-2D67-8E95-3CAAE15FB7CF}"/>
          </ac:spMkLst>
        </pc:spChg>
      </pc:sldChg>
      <pc:sldChg chg="addSp delSp modSp add mod">
        <pc:chgData name="Plemons, Rheanna" userId="9de56e08-673a-4538-af68-46354a991ac2" providerId="ADAL" clId="{D835A87D-855F-4A40-B981-D7967F4B75C8}" dt="2026-03-11T04:05:21.492" v="1902" actId="21"/>
        <pc:sldMkLst>
          <pc:docMk/>
          <pc:sldMk cId="1799972319" sldId="1519"/>
        </pc:sldMkLst>
        <pc:spChg chg="mod">
          <ac:chgData name="Plemons, Rheanna" userId="9de56e08-673a-4538-af68-46354a991ac2" providerId="ADAL" clId="{D835A87D-855F-4A40-B981-D7967F4B75C8}" dt="2026-03-11T01:35:22.572" v="797" actId="1076"/>
          <ac:spMkLst>
            <pc:docMk/>
            <pc:sldMk cId="1799972319" sldId="1519"/>
            <ac:spMk id="2" creationId="{669C8A88-4398-1A34-D339-BE961F23DE20}"/>
          </ac:spMkLst>
        </pc:spChg>
        <pc:spChg chg="mod">
          <ac:chgData name="Plemons, Rheanna" userId="9de56e08-673a-4538-af68-46354a991ac2" providerId="ADAL" clId="{D835A87D-855F-4A40-B981-D7967F4B75C8}" dt="2026-03-11T02:05:29.729" v="995" actId="14100"/>
          <ac:spMkLst>
            <pc:docMk/>
            <pc:sldMk cId="1799972319" sldId="1519"/>
            <ac:spMk id="3" creationId="{3199A167-F473-17A1-7163-95C52E28759F}"/>
          </ac:spMkLst>
        </pc:spChg>
        <pc:spChg chg="add del mod">
          <ac:chgData name="Plemons, Rheanna" userId="9de56e08-673a-4538-af68-46354a991ac2" providerId="ADAL" clId="{D835A87D-855F-4A40-B981-D7967F4B75C8}" dt="2026-03-11T02:05:52.096" v="1000" actId="478"/>
          <ac:spMkLst>
            <pc:docMk/>
            <pc:sldMk cId="1799972319" sldId="1519"/>
            <ac:spMk id="4" creationId="{051C2822-2FA9-FD35-B042-E67A3D95C55B}"/>
          </ac:spMkLst>
        </pc:spChg>
        <pc:spChg chg="mod">
          <ac:chgData name="Plemons, Rheanna" userId="9de56e08-673a-4538-af68-46354a991ac2" providerId="ADAL" clId="{D835A87D-855F-4A40-B981-D7967F4B75C8}" dt="2026-03-11T01:35:31.587" v="818" actId="6549"/>
          <ac:spMkLst>
            <pc:docMk/>
            <pc:sldMk cId="1799972319" sldId="1519"/>
            <ac:spMk id="5" creationId="{9A1EF2E6-5CCB-D35C-A805-0584ED59A016}"/>
          </ac:spMkLst>
        </pc:spChg>
        <pc:spChg chg="add del">
          <ac:chgData name="Plemons, Rheanna" userId="9de56e08-673a-4538-af68-46354a991ac2" providerId="ADAL" clId="{D835A87D-855F-4A40-B981-D7967F4B75C8}" dt="2026-03-11T02:06:03.105" v="1002" actId="11529"/>
          <ac:spMkLst>
            <pc:docMk/>
            <pc:sldMk cId="1799972319" sldId="1519"/>
            <ac:spMk id="6" creationId="{0D0B275D-4950-F035-5FCB-92622AB05BF4}"/>
          </ac:spMkLst>
        </pc:spChg>
        <pc:spChg chg="add del mod">
          <ac:chgData name="Plemons, Rheanna" userId="9de56e08-673a-4538-af68-46354a991ac2" providerId="ADAL" clId="{D835A87D-855F-4A40-B981-D7967F4B75C8}" dt="2026-03-11T02:06:39.944" v="1008" actId="478"/>
          <ac:spMkLst>
            <pc:docMk/>
            <pc:sldMk cId="1799972319" sldId="1519"/>
            <ac:spMk id="7" creationId="{B9A2BBDE-AC75-6015-170D-FB635814CE7E}"/>
          </ac:spMkLst>
        </pc:spChg>
        <pc:spChg chg="add mod">
          <ac:chgData name="Plemons, Rheanna" userId="9de56e08-673a-4538-af68-46354a991ac2" providerId="ADAL" clId="{D835A87D-855F-4A40-B981-D7967F4B75C8}" dt="2026-03-11T02:07:18.820" v="1011" actId="208"/>
          <ac:spMkLst>
            <pc:docMk/>
            <pc:sldMk cId="1799972319" sldId="1519"/>
            <ac:spMk id="8" creationId="{6F550A57-4696-BD22-443C-A9E5B63462CA}"/>
          </ac:spMkLst>
        </pc:spChg>
        <pc:spChg chg="add mod">
          <ac:chgData name="Plemons, Rheanna" userId="9de56e08-673a-4538-af68-46354a991ac2" providerId="ADAL" clId="{D835A87D-855F-4A40-B981-D7967F4B75C8}" dt="2026-03-11T03:20:25.851" v="1121" actId="1076"/>
          <ac:spMkLst>
            <pc:docMk/>
            <pc:sldMk cId="1799972319" sldId="1519"/>
            <ac:spMk id="9" creationId="{DEA35546-61EC-F5E8-04AC-9F907A93C996}"/>
          </ac:spMkLst>
        </pc:spChg>
        <pc:spChg chg="add mod">
          <ac:chgData name="Plemons, Rheanna" userId="9de56e08-673a-4538-af68-46354a991ac2" providerId="ADAL" clId="{D835A87D-855F-4A40-B981-D7967F4B75C8}" dt="2026-03-11T03:24:11.694" v="1190" actId="1076"/>
          <ac:spMkLst>
            <pc:docMk/>
            <pc:sldMk cId="1799972319" sldId="1519"/>
            <ac:spMk id="10" creationId="{0989B7CB-893A-810E-567A-E1B9CECAB675}"/>
          </ac:spMkLst>
        </pc:spChg>
        <pc:spChg chg="add del mod">
          <ac:chgData name="Plemons, Rheanna" userId="9de56e08-673a-4538-af68-46354a991ac2" providerId="ADAL" clId="{D835A87D-855F-4A40-B981-D7967F4B75C8}" dt="2026-03-11T04:05:21.492" v="1902" actId="21"/>
          <ac:spMkLst>
            <pc:docMk/>
            <pc:sldMk cId="1799972319" sldId="1519"/>
            <ac:spMk id="12" creationId="{19DBB19C-5584-EB6B-5419-9D6B5B6242B2}"/>
          </ac:spMkLst>
        </pc:spChg>
      </pc:sldChg>
      <pc:sldChg chg="addSp delSp modSp add mod">
        <pc:chgData name="Plemons, Rheanna" userId="9de56e08-673a-4538-af68-46354a991ac2" providerId="ADAL" clId="{D835A87D-855F-4A40-B981-D7967F4B75C8}" dt="2026-03-11T04:53:05.988" v="3700" actId="113"/>
        <pc:sldMkLst>
          <pc:docMk/>
          <pc:sldMk cId="1482268724" sldId="1520"/>
        </pc:sldMkLst>
        <pc:spChg chg="mod">
          <ac:chgData name="Plemons, Rheanna" userId="9de56e08-673a-4538-af68-46354a991ac2" providerId="ADAL" clId="{D835A87D-855F-4A40-B981-D7967F4B75C8}" dt="2026-03-11T04:19:44.851" v="2486" actId="20577"/>
          <ac:spMkLst>
            <pc:docMk/>
            <pc:sldMk cId="1482268724" sldId="1520"/>
            <ac:spMk id="2" creationId="{AF2F0BBB-6FF4-A583-6291-DC30CE3FA643}"/>
          </ac:spMkLst>
        </pc:spChg>
        <pc:spChg chg="add del mod">
          <ac:chgData name="Plemons, Rheanna" userId="9de56e08-673a-4538-af68-46354a991ac2" providerId="ADAL" clId="{D835A87D-855F-4A40-B981-D7967F4B75C8}" dt="2026-03-11T04:53:05.988" v="3700" actId="113"/>
          <ac:spMkLst>
            <pc:docMk/>
            <pc:sldMk cId="1482268724" sldId="1520"/>
            <ac:spMk id="3" creationId="{3470B9A3-BF3A-BDF7-2CE5-32C3ED8CB1B5}"/>
          </ac:spMkLst>
        </pc:spChg>
        <pc:spChg chg="del">
          <ac:chgData name="Plemons, Rheanna" userId="9de56e08-673a-4538-af68-46354a991ac2" providerId="ADAL" clId="{D835A87D-855F-4A40-B981-D7967F4B75C8}" dt="2026-03-11T04:20:04.408" v="2493" actId="478"/>
          <ac:spMkLst>
            <pc:docMk/>
            <pc:sldMk cId="1482268724" sldId="1520"/>
            <ac:spMk id="5" creationId="{CF16D3E0-C2CC-0921-60B3-3D571F6BDDDD}"/>
          </ac:spMkLst>
        </pc:spChg>
        <pc:spChg chg="add del mod">
          <ac:chgData name="Plemons, Rheanna" userId="9de56e08-673a-4538-af68-46354a991ac2" providerId="ADAL" clId="{D835A87D-855F-4A40-B981-D7967F4B75C8}" dt="2026-03-11T04:20:06.852" v="2494" actId="478"/>
          <ac:spMkLst>
            <pc:docMk/>
            <pc:sldMk cId="1482268724" sldId="1520"/>
            <ac:spMk id="6" creationId="{FB27434B-78EE-A691-8A90-8D2DFA27C5C7}"/>
          </ac:spMkLst>
        </pc:spChg>
        <pc:spChg chg="del">
          <ac:chgData name="Plemons, Rheanna" userId="9de56e08-673a-4538-af68-46354a991ac2" providerId="ADAL" clId="{D835A87D-855F-4A40-B981-D7967F4B75C8}" dt="2026-03-11T04:19:59.508" v="2491" actId="478"/>
          <ac:spMkLst>
            <pc:docMk/>
            <pc:sldMk cId="1482268724" sldId="1520"/>
            <ac:spMk id="8" creationId="{6F8B340E-914D-970C-7731-5C00FCD2AA58}"/>
          </ac:spMkLst>
        </pc:spChg>
        <pc:spChg chg="del">
          <ac:chgData name="Plemons, Rheanna" userId="9de56e08-673a-4538-af68-46354a991ac2" providerId="ADAL" clId="{D835A87D-855F-4A40-B981-D7967F4B75C8}" dt="2026-03-11T04:19:52.742" v="2487" actId="478"/>
          <ac:spMkLst>
            <pc:docMk/>
            <pc:sldMk cId="1482268724" sldId="1520"/>
            <ac:spMk id="9" creationId="{A0A442AE-BD5E-3A34-5918-955DAD911191}"/>
          </ac:spMkLst>
        </pc:spChg>
        <pc:spChg chg="del">
          <ac:chgData name="Plemons, Rheanna" userId="9de56e08-673a-4538-af68-46354a991ac2" providerId="ADAL" clId="{D835A87D-855F-4A40-B981-D7967F4B75C8}" dt="2026-03-11T04:20:10.980" v="2495" actId="478"/>
          <ac:spMkLst>
            <pc:docMk/>
            <pc:sldMk cId="1482268724" sldId="1520"/>
            <ac:spMk id="10" creationId="{D9911A8F-CF8A-7239-AD28-EAA42E2C7BD6}"/>
          </ac:spMkLst>
        </pc:spChg>
      </pc:sldChg>
      <pc:sldChg chg="modSp add del mod">
        <pc:chgData name="Plemons, Rheanna" userId="9de56e08-673a-4538-af68-46354a991ac2" providerId="ADAL" clId="{D835A87D-855F-4A40-B981-D7967F4B75C8}" dt="2026-03-11T04:41:59.806" v="3261" actId="47"/>
        <pc:sldMkLst>
          <pc:docMk/>
          <pc:sldMk cId="413654479" sldId="1521"/>
        </pc:sldMkLst>
        <pc:spChg chg="mod">
          <ac:chgData name="Plemons, Rheanna" userId="9de56e08-673a-4538-af68-46354a991ac2" providerId="ADAL" clId="{D835A87D-855F-4A40-B981-D7967F4B75C8}" dt="2026-03-11T04:41:53.754" v="3260" actId="20577"/>
          <ac:spMkLst>
            <pc:docMk/>
            <pc:sldMk cId="413654479" sldId="1521"/>
            <ac:spMk id="2" creationId="{52E3E4E4-0B3E-258B-7B3E-18FDDAB71C2E}"/>
          </ac:spMkLst>
        </pc:spChg>
      </pc:sldChg>
      <pc:sldChg chg="addSp delSp modSp add mod">
        <pc:chgData name="Plemons, Rheanna" userId="9de56e08-673a-4538-af68-46354a991ac2" providerId="ADAL" clId="{D835A87D-855F-4A40-B981-D7967F4B75C8}" dt="2026-03-11T04:48:13.784" v="3668" actId="20577"/>
        <pc:sldMkLst>
          <pc:docMk/>
          <pc:sldMk cId="3796818411" sldId="1521"/>
        </pc:sldMkLst>
        <pc:spChg chg="mod">
          <ac:chgData name="Plemons, Rheanna" userId="9de56e08-673a-4538-af68-46354a991ac2" providerId="ADAL" clId="{D835A87D-855F-4A40-B981-D7967F4B75C8}" dt="2026-03-11T04:42:56.267" v="3276" actId="20577"/>
          <ac:spMkLst>
            <pc:docMk/>
            <pc:sldMk cId="3796818411" sldId="1521"/>
            <ac:spMk id="2" creationId="{C9EC7F37-8973-6F1D-01BC-86310341F85D}"/>
          </ac:spMkLst>
        </pc:spChg>
        <pc:spChg chg="del mod">
          <ac:chgData name="Plemons, Rheanna" userId="9de56e08-673a-4538-af68-46354a991ac2" providerId="ADAL" clId="{D835A87D-855F-4A40-B981-D7967F4B75C8}" dt="2026-03-11T04:43:12.474" v="3290"/>
          <ac:spMkLst>
            <pc:docMk/>
            <pc:sldMk cId="3796818411" sldId="1521"/>
            <ac:spMk id="3" creationId="{C786E5C9-134C-420F-54CD-62CE0453DDEB}"/>
          </ac:spMkLst>
        </pc:spChg>
        <pc:spChg chg="add mod">
          <ac:chgData name="Plemons, Rheanna" userId="9de56e08-673a-4538-af68-46354a991ac2" providerId="ADAL" clId="{D835A87D-855F-4A40-B981-D7967F4B75C8}" dt="2026-03-11T04:48:13.784" v="3668" actId="20577"/>
          <ac:spMkLst>
            <pc:docMk/>
            <pc:sldMk cId="3796818411" sldId="1521"/>
            <ac:spMk id="4" creationId="{D22C5B20-B705-E400-0278-43E7BDA4EE6F}"/>
          </ac:spMkLst>
        </pc:spChg>
      </pc:sldChg>
      <pc:sldChg chg="delSp modSp add mod">
        <pc:chgData name="Plemons, Rheanna" userId="9de56e08-673a-4538-af68-46354a991ac2" providerId="ADAL" clId="{D835A87D-855F-4A40-B981-D7967F4B75C8}" dt="2026-03-11T04:53:42.650" v="3712" actId="20577"/>
        <pc:sldMkLst>
          <pc:docMk/>
          <pc:sldMk cId="3923158099" sldId="1522"/>
        </pc:sldMkLst>
        <pc:spChg chg="mod">
          <ac:chgData name="Plemons, Rheanna" userId="9de56e08-673a-4538-af68-46354a991ac2" providerId="ADAL" clId="{D835A87D-855F-4A40-B981-D7967F4B75C8}" dt="2026-03-11T04:53:42.650" v="3712" actId="20577"/>
          <ac:spMkLst>
            <pc:docMk/>
            <pc:sldMk cId="3923158099" sldId="1522"/>
            <ac:spMk id="2" creationId="{531B3FC0-56E8-6E47-DA06-4250596B4129}"/>
          </ac:spMkLst>
        </pc:spChg>
        <pc:spChg chg="del">
          <ac:chgData name="Plemons, Rheanna" userId="9de56e08-673a-4538-af68-46354a991ac2" providerId="ADAL" clId="{D835A87D-855F-4A40-B981-D7967F4B75C8}" dt="2026-03-11T04:53:38.346" v="3702" actId="478"/>
          <ac:spMkLst>
            <pc:docMk/>
            <pc:sldMk cId="3923158099" sldId="1522"/>
            <ac:spMk id="4" creationId="{B3C9FE25-DD5E-09AF-F60E-B25E6F372C86}"/>
          </ac:spMkLst>
        </pc:spChg>
      </pc:sldChg>
      <pc:sldChg chg="delSp modSp add mod">
        <pc:chgData name="Plemons, Rheanna" userId="9de56e08-673a-4538-af68-46354a991ac2" providerId="ADAL" clId="{D835A87D-855F-4A40-B981-D7967F4B75C8}" dt="2026-03-11T05:19:06.072" v="5109" actId="1076"/>
        <pc:sldMkLst>
          <pc:docMk/>
          <pc:sldMk cId="1549120376" sldId="1523"/>
        </pc:sldMkLst>
        <pc:spChg chg="mod">
          <ac:chgData name="Plemons, Rheanna" userId="9de56e08-673a-4538-af68-46354a991ac2" providerId="ADAL" clId="{D835A87D-855F-4A40-B981-D7967F4B75C8}" dt="2026-03-11T05:12:06.934" v="3809" actId="20577"/>
          <ac:spMkLst>
            <pc:docMk/>
            <pc:sldMk cId="1549120376" sldId="1523"/>
            <ac:spMk id="2" creationId="{A7A3A930-829E-9F35-A303-13FF52F30462}"/>
          </ac:spMkLst>
        </pc:spChg>
        <pc:spChg chg="mod">
          <ac:chgData name="Plemons, Rheanna" userId="9de56e08-673a-4538-af68-46354a991ac2" providerId="ADAL" clId="{D835A87D-855F-4A40-B981-D7967F4B75C8}" dt="2026-03-11T05:19:06.072" v="5109" actId="1076"/>
          <ac:spMkLst>
            <pc:docMk/>
            <pc:sldMk cId="1549120376" sldId="1523"/>
            <ac:spMk id="3" creationId="{F19DE283-728C-CA18-7301-0E0ABE8F5593}"/>
          </ac:spMkLst>
        </pc:spChg>
        <pc:spChg chg="del">
          <ac:chgData name="Plemons, Rheanna" userId="9de56e08-673a-4538-af68-46354a991ac2" providerId="ADAL" clId="{D835A87D-855F-4A40-B981-D7967F4B75C8}" dt="2026-03-11T05:18:00.545" v="4921" actId="478"/>
          <ac:spMkLst>
            <pc:docMk/>
            <pc:sldMk cId="1549120376" sldId="1523"/>
            <ac:spMk id="12" creationId="{430285B6-D7A5-C759-506A-BCF5D6604EAD}"/>
          </ac:spMkLst>
        </pc:spChg>
      </pc:sldChg>
      <pc:sldMasterChg chg="delSldLayout">
        <pc:chgData name="Plemons, Rheanna" userId="9de56e08-673a-4538-af68-46354a991ac2" providerId="ADAL" clId="{D835A87D-855F-4A40-B981-D7967F4B75C8}" dt="2026-03-11T04:41:59.806" v="3261" actId="47"/>
        <pc:sldMasterMkLst>
          <pc:docMk/>
          <pc:sldMasterMk cId="3401878953" sldId="2147483763"/>
        </pc:sldMasterMkLst>
        <pc:sldLayoutChg chg="del">
          <pc:chgData name="Plemons, Rheanna" userId="9de56e08-673a-4538-af68-46354a991ac2" providerId="ADAL" clId="{D835A87D-855F-4A40-B981-D7967F4B75C8}" dt="2026-03-11T04:41:59.806" v="3261" actId="47"/>
          <pc:sldLayoutMkLst>
            <pc:docMk/>
            <pc:sldMasterMk cId="3401878953" sldId="2147483763"/>
            <pc:sldLayoutMk cId="2270174740" sldId="21474838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5109527"/>
            <a:ext cx="10923934" cy="730884"/>
          </a:xfr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5857241"/>
            <a:ext cx="10923934" cy="382590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472852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EF4EF1-D9A3-1B4B-824F-63DEB13C7D3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6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748474"/>
            <a:ext cx="4714880" cy="46224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C5D035A-BE15-109F-79F7-BD7B8ADBC513}"/>
              </a:ext>
            </a:extLst>
          </p:cNvPr>
          <p:cNvSpPr/>
          <p:nvPr userDrawn="1"/>
        </p:nvSpPr>
        <p:spPr>
          <a:xfrm>
            <a:off x="5821681" y="-5731"/>
            <a:ext cx="5736284" cy="6228731"/>
          </a:xfrm>
          <a:custGeom>
            <a:avLst/>
            <a:gdLst>
              <a:gd name="connsiteX0" fmla="*/ 2868142 w 5736284"/>
              <a:gd name="connsiteY0" fmla="*/ 634964 h 6228731"/>
              <a:gd name="connsiteX1" fmla="*/ 702690 w 5736284"/>
              <a:gd name="connsiteY1" fmla="*/ 1103204 h 6228731"/>
              <a:gd name="connsiteX2" fmla="*/ 2857727 w 5736284"/>
              <a:gd name="connsiteY2" fmla="*/ 1571436 h 6228731"/>
              <a:gd name="connsiteX3" fmla="*/ 702690 w 5736284"/>
              <a:gd name="connsiteY3" fmla="*/ 2473342 h 6228731"/>
              <a:gd name="connsiteX4" fmla="*/ 2868142 w 5736284"/>
              <a:gd name="connsiteY4" fmla="*/ 3375255 h 6228731"/>
              <a:gd name="connsiteX5" fmla="*/ 5033593 w 5736284"/>
              <a:gd name="connsiteY5" fmla="*/ 2473342 h 6228731"/>
              <a:gd name="connsiteX6" fmla="*/ 2878556 w 5736284"/>
              <a:gd name="connsiteY6" fmla="*/ 1571436 h 6228731"/>
              <a:gd name="connsiteX7" fmla="*/ 5033593 w 5736284"/>
              <a:gd name="connsiteY7" fmla="*/ 1103204 h 6228731"/>
              <a:gd name="connsiteX8" fmla="*/ 2868142 w 5736284"/>
              <a:gd name="connsiteY8" fmla="*/ 634964 h 6228731"/>
              <a:gd name="connsiteX9" fmla="*/ 0 w 5736284"/>
              <a:gd name="connsiteY9" fmla="*/ 0 h 6228731"/>
              <a:gd name="connsiteX10" fmla="*/ 5736284 w 5736284"/>
              <a:gd name="connsiteY10" fmla="*/ 0 h 6228731"/>
              <a:gd name="connsiteX11" fmla="*/ 5736284 w 5736284"/>
              <a:gd name="connsiteY11" fmla="*/ 6228731 h 6228731"/>
              <a:gd name="connsiteX12" fmla="*/ 2868142 w 5736284"/>
              <a:gd name="connsiteY12" fmla="*/ 6228731 h 6228731"/>
              <a:gd name="connsiteX13" fmla="*/ 5033593 w 5736284"/>
              <a:gd name="connsiteY13" fmla="*/ 4802012 h 6228731"/>
              <a:gd name="connsiteX14" fmla="*/ 2868142 w 5736284"/>
              <a:gd name="connsiteY14" fmla="*/ 3375293 h 6228731"/>
              <a:gd name="connsiteX15" fmla="*/ 702690 w 5736284"/>
              <a:gd name="connsiteY15" fmla="*/ 4802012 h 6228731"/>
              <a:gd name="connsiteX16" fmla="*/ 2868142 w 5736284"/>
              <a:gd name="connsiteY16" fmla="*/ 6228731 h 6228731"/>
              <a:gd name="connsiteX17" fmla="*/ 0 w 5736284"/>
              <a:gd name="connsiteY17" fmla="*/ 6228731 h 62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6284" h="6228731">
                <a:moveTo>
                  <a:pt x="2868142" y="634964"/>
                </a:moveTo>
                <a:cubicBezTo>
                  <a:pt x="1672197" y="634964"/>
                  <a:pt x="702690" y="844602"/>
                  <a:pt x="702690" y="1103204"/>
                </a:cubicBezTo>
                <a:cubicBezTo>
                  <a:pt x="702690" y="1361054"/>
                  <a:pt x="1666570" y="1570228"/>
                  <a:pt x="2857727" y="1571436"/>
                </a:cubicBezTo>
                <a:cubicBezTo>
                  <a:pt x="1666570" y="1573775"/>
                  <a:pt x="702690" y="1976676"/>
                  <a:pt x="702690" y="2473342"/>
                </a:cubicBezTo>
                <a:cubicBezTo>
                  <a:pt x="702690" y="2971451"/>
                  <a:pt x="1672197" y="3375255"/>
                  <a:pt x="2868142" y="3375255"/>
                </a:cubicBezTo>
                <a:cubicBezTo>
                  <a:pt x="4064087" y="3375255"/>
                  <a:pt x="5033593" y="2971451"/>
                  <a:pt x="5033593" y="2473342"/>
                </a:cubicBezTo>
                <a:cubicBezTo>
                  <a:pt x="5033593" y="1976676"/>
                  <a:pt x="4069714" y="1573775"/>
                  <a:pt x="2878556" y="1571436"/>
                </a:cubicBezTo>
                <a:cubicBezTo>
                  <a:pt x="4069714" y="1570228"/>
                  <a:pt x="5033593" y="1361054"/>
                  <a:pt x="5033593" y="1103204"/>
                </a:cubicBezTo>
                <a:cubicBezTo>
                  <a:pt x="5033593" y="844602"/>
                  <a:pt x="4064087" y="634964"/>
                  <a:pt x="2868142" y="634964"/>
                </a:cubicBezTo>
                <a:close/>
                <a:moveTo>
                  <a:pt x="0" y="0"/>
                </a:moveTo>
                <a:lnTo>
                  <a:pt x="5736284" y="0"/>
                </a:lnTo>
                <a:lnTo>
                  <a:pt x="5736284" y="6228731"/>
                </a:lnTo>
                <a:lnTo>
                  <a:pt x="2868142" y="6228731"/>
                </a:lnTo>
                <a:cubicBezTo>
                  <a:pt x="4064087" y="6228731"/>
                  <a:pt x="5033593" y="5589965"/>
                  <a:pt x="5033593" y="4802012"/>
                </a:cubicBezTo>
                <a:cubicBezTo>
                  <a:pt x="5033593" y="4014059"/>
                  <a:pt x="4064087" y="3375293"/>
                  <a:pt x="2868142" y="3375293"/>
                </a:cubicBezTo>
                <a:cubicBezTo>
                  <a:pt x="1672197" y="3375293"/>
                  <a:pt x="702690" y="4014059"/>
                  <a:pt x="702690" y="4802012"/>
                </a:cubicBezTo>
                <a:cubicBezTo>
                  <a:pt x="702690" y="5589965"/>
                  <a:pt x="1672197" y="6228731"/>
                  <a:pt x="2868142" y="6228731"/>
                </a:cubicBezTo>
                <a:lnTo>
                  <a:pt x="0" y="6228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D9101-0A20-A644-B98A-5AAB72007147}" type="datetime1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7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64108"/>
            <a:ext cx="8481400" cy="146536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9" y="2495234"/>
            <a:ext cx="8481400" cy="372776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600"/>
            </a:lvl1pPr>
            <a:lvl2pPr marL="685800" indent="-4572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50EA-7C99-C642-BDB8-78B050F52948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6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01716"/>
            <a:ext cx="4663440" cy="15033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B3D62-CDA4-76D5-336B-27C0EC9C46CE}"/>
              </a:ext>
            </a:extLst>
          </p:cNvPr>
          <p:cNvSpPr/>
          <p:nvPr userDrawn="1"/>
        </p:nvSpPr>
        <p:spPr>
          <a:xfrm>
            <a:off x="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34">
            <a:extLst>
              <a:ext uri="{FF2B5EF4-FFF2-40B4-BE49-F238E27FC236}">
                <a16:creationId xmlns:a16="http://schemas.microsoft.com/office/drawing/2014/main" id="{889B4C2F-1506-76B3-8948-1B68AC994F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5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86088"/>
            <a:ext cx="4663440" cy="333691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6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600"/>
            </a:lvl4pPr>
            <a:lvl5pPr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F157801D-503B-EF46-ADEC-5C959CCCA979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3" y="1001716"/>
            <a:ext cx="4305184" cy="75565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343" y="2138373"/>
            <a:ext cx="4331151" cy="4084627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1800"/>
            </a:lvl1pPr>
            <a:lvl2pPr marL="571500" indent="-342900">
              <a:lnSpc>
                <a:spcPct val="90000"/>
              </a:lnSpc>
              <a:buFont typeface="+mj-lt"/>
              <a:buAutoNum type="arabicPeriod"/>
              <a:defRPr sz="1800"/>
            </a:lvl2pPr>
            <a:lvl3pPr marL="800100" indent="-342900">
              <a:lnSpc>
                <a:spcPct val="90000"/>
              </a:lnSpc>
              <a:buFont typeface="+mj-lt"/>
              <a:buAutoNum type="arabicPeriod"/>
              <a:defRPr sz="1800"/>
            </a:lvl3pPr>
            <a:lvl4pPr marL="1028700" indent="-342900">
              <a:lnSpc>
                <a:spcPct val="90000"/>
              </a:lnSpc>
              <a:buFont typeface="+mj-lt"/>
              <a:buAutoNum type="arabicPeriod"/>
              <a:defRPr sz="1800"/>
            </a:lvl4pPr>
            <a:lvl5pPr>
              <a:lnSpc>
                <a:spcPct val="90000"/>
              </a:lnSpc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5F00CF-7379-A045-910C-C8066878311E}"/>
              </a:ext>
            </a:extLst>
          </p:cNvPr>
          <p:cNvSpPr/>
          <p:nvPr userDrawn="1"/>
        </p:nvSpPr>
        <p:spPr>
          <a:xfrm>
            <a:off x="582168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8E9733-3F6B-B96D-7402-8479FE5630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63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0DEB9912-DA83-3943-A195-65BA8C06043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EAFFA32D-4823-3A31-3A5A-72A0B530D8A2}"/>
              </a:ext>
            </a:extLst>
          </p:cNvPr>
          <p:cNvSpPr/>
          <p:nvPr userDrawn="1"/>
        </p:nvSpPr>
        <p:spPr>
          <a:xfrm rot="5400000" flipV="1">
            <a:off x="322554" y="307271"/>
            <a:ext cx="5329421" cy="4714880"/>
          </a:xfrm>
          <a:custGeom>
            <a:avLst/>
            <a:gdLst>
              <a:gd name="connsiteX0" fmla="*/ 1894180 w 5329421"/>
              <a:gd name="connsiteY0" fmla="*/ 2357439 h 4714880"/>
              <a:gd name="connsiteX1" fmla="*/ 3578496 w 5329421"/>
              <a:gd name="connsiteY1" fmla="*/ 4714878 h 4714880"/>
              <a:gd name="connsiteX2" fmla="*/ 3611865 w 5329421"/>
              <a:gd name="connsiteY2" fmla="*/ 4712520 h 4714880"/>
              <a:gd name="connsiteX3" fmla="*/ 3645262 w 5329421"/>
              <a:gd name="connsiteY3" fmla="*/ 4714880 h 4714880"/>
              <a:gd name="connsiteX4" fmla="*/ 5320882 w 5329421"/>
              <a:gd name="connsiteY4" fmla="*/ 2598475 h 4714880"/>
              <a:gd name="connsiteX5" fmla="*/ 5329421 w 5329421"/>
              <a:gd name="connsiteY5" fmla="*/ 2361794 h 4714880"/>
              <a:gd name="connsiteX6" fmla="*/ 5329421 w 5329421"/>
              <a:gd name="connsiteY6" fmla="*/ 2353088 h 4714880"/>
              <a:gd name="connsiteX7" fmla="*/ 5320882 w 5329421"/>
              <a:gd name="connsiteY7" fmla="*/ 2116407 h 4714880"/>
              <a:gd name="connsiteX8" fmla="*/ 3645262 w 5329421"/>
              <a:gd name="connsiteY8" fmla="*/ 2 h 4714880"/>
              <a:gd name="connsiteX9" fmla="*/ 3611893 w 5329421"/>
              <a:gd name="connsiteY9" fmla="*/ 2361 h 4714880"/>
              <a:gd name="connsiteX10" fmla="*/ 3578496 w 5329421"/>
              <a:gd name="connsiteY10" fmla="*/ 0 h 4714880"/>
              <a:gd name="connsiteX11" fmla="*/ 1894180 w 5329421"/>
              <a:gd name="connsiteY11" fmla="*/ 2357439 h 4714880"/>
              <a:gd name="connsiteX12" fmla="*/ 0 w 5329421"/>
              <a:gd name="connsiteY12" fmla="*/ 881203 h 4714880"/>
              <a:gd name="connsiteX13" fmla="*/ 0 w 5329421"/>
              <a:gd name="connsiteY13" fmla="*/ 3833675 h 4714880"/>
              <a:gd name="connsiteX14" fmla="*/ 9467 w 5329421"/>
              <a:gd name="connsiteY14" fmla="*/ 3861551 h 4714880"/>
              <a:gd name="connsiteX15" fmla="*/ 829380 w 5329421"/>
              <a:gd name="connsiteY15" fmla="*/ 4714878 h 4714880"/>
              <a:gd name="connsiteX16" fmla="*/ 1894134 w 5329421"/>
              <a:gd name="connsiteY16" fmla="*/ 2357439 h 4714880"/>
              <a:gd name="connsiteX17" fmla="*/ 829380 w 5329421"/>
              <a:gd name="connsiteY17" fmla="*/ 0 h 4714880"/>
              <a:gd name="connsiteX18" fmla="*/ 9467 w 5329421"/>
              <a:gd name="connsiteY18" fmla="*/ 853328 h 47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29421" h="4714880">
                <a:moveTo>
                  <a:pt x="1894180" y="2357439"/>
                </a:moveTo>
                <a:cubicBezTo>
                  <a:pt x="1894180" y="3659415"/>
                  <a:pt x="2648276" y="4714878"/>
                  <a:pt x="3578496" y="4714878"/>
                </a:cubicBezTo>
                <a:lnTo>
                  <a:pt x="3611865" y="4712520"/>
                </a:lnTo>
                <a:lnTo>
                  <a:pt x="3645262" y="4714880"/>
                </a:lnTo>
                <a:cubicBezTo>
                  <a:pt x="4517343" y="4714880"/>
                  <a:pt x="5234628" y="3787227"/>
                  <a:pt x="5320882" y="2598475"/>
                </a:cubicBezTo>
                <a:lnTo>
                  <a:pt x="5329421" y="2361794"/>
                </a:lnTo>
                <a:lnTo>
                  <a:pt x="5329421" y="2353088"/>
                </a:lnTo>
                <a:lnTo>
                  <a:pt x="5320882" y="2116407"/>
                </a:lnTo>
                <a:cubicBezTo>
                  <a:pt x="5234628" y="927654"/>
                  <a:pt x="4517343" y="2"/>
                  <a:pt x="3645262" y="2"/>
                </a:cubicBezTo>
                <a:lnTo>
                  <a:pt x="3611893" y="2361"/>
                </a:lnTo>
                <a:lnTo>
                  <a:pt x="3578496" y="0"/>
                </a:lnTo>
                <a:cubicBezTo>
                  <a:pt x="2648276" y="0"/>
                  <a:pt x="1894180" y="1055462"/>
                  <a:pt x="1894180" y="2357439"/>
                </a:cubicBezTo>
                <a:close/>
                <a:moveTo>
                  <a:pt x="0" y="881203"/>
                </a:moveTo>
                <a:lnTo>
                  <a:pt x="0" y="3833675"/>
                </a:lnTo>
                <a:lnTo>
                  <a:pt x="9467" y="3861551"/>
                </a:lnTo>
                <a:cubicBezTo>
                  <a:pt x="204772" y="4382861"/>
                  <a:pt x="499564" y="4714878"/>
                  <a:pt x="829380" y="4714878"/>
                </a:cubicBezTo>
                <a:cubicBezTo>
                  <a:pt x="1417423" y="4714878"/>
                  <a:pt x="1894134" y="3659415"/>
                  <a:pt x="1894134" y="2357439"/>
                </a:cubicBezTo>
                <a:cubicBezTo>
                  <a:pt x="1894134" y="1055462"/>
                  <a:pt x="1417423" y="0"/>
                  <a:pt x="829380" y="0"/>
                </a:cubicBezTo>
                <a:cubicBezTo>
                  <a:pt x="499564" y="0"/>
                  <a:pt x="204772" y="332017"/>
                  <a:pt x="9467" y="853328"/>
                </a:cubicBezTo>
                <a:close/>
              </a:path>
            </a:pathLst>
          </a:custGeom>
          <a:solidFill>
            <a:schemeClr val="accent2"/>
          </a:solidFill>
          <a:ln w="67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6" y="2495233"/>
            <a:ext cx="4714881" cy="223329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0" y="2495233"/>
            <a:ext cx="5271464" cy="2233294"/>
          </a:xfrm>
        </p:spPr>
        <p:txBody>
          <a:bodyPr anchor="ctr"/>
          <a:lstStyle>
            <a:lvl1pPr marL="0" indent="0" algn="l">
              <a:buNone/>
              <a:defRPr/>
            </a:lvl1pPr>
            <a:lvl2pPr marL="228600" indent="0" algn="l">
              <a:buNone/>
              <a:defRPr/>
            </a:lvl2pPr>
            <a:lvl3pPr marL="457200" indent="0" algn="l">
              <a:buNone/>
              <a:defRPr/>
            </a:lvl3pPr>
            <a:lvl4pPr marL="685800" indent="0" algn="l">
              <a:buNone/>
              <a:defRPr/>
            </a:lvl4pPr>
            <a:lvl5pPr marL="9144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203-094B-0D4B-879D-04F5C4F2A8FE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8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2129475"/>
            <a:ext cx="3771900" cy="37277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2129475"/>
            <a:ext cx="5652462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DAB2-5272-0346-9ECD-E0A6C2764DB4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5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59"/>
            <a:ext cx="4328497" cy="48412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0" y="1381759"/>
            <a:ext cx="5652469" cy="4841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B29-56AA-9C42-ADF3-4AB1EB6F403E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4328498" cy="52222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634999"/>
            <a:ext cx="6209053" cy="5633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A7D4-F682-584C-BBAE-B4231503FB6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4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3385523" cy="55880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6" y="634999"/>
            <a:ext cx="7152028" cy="558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130-9426-2744-B098-3B51DCEC7F04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1" y="634998"/>
            <a:ext cx="6209053" cy="105664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C3C84-2445-A196-7F5F-258A70EC2DB8}"/>
              </a:ext>
            </a:extLst>
          </p:cNvPr>
          <p:cNvSpPr/>
          <p:nvPr userDrawn="1"/>
        </p:nvSpPr>
        <p:spPr>
          <a:xfrm>
            <a:off x="0" y="0"/>
            <a:ext cx="4791456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8E21C7C-0CD1-5AAF-6BBD-63E495FF25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772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2129475"/>
            <a:ext cx="6209053" cy="4093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CB74803-9A2C-034F-B1A1-F6470E6CA66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4"/>
            <a:ext cx="10923934" cy="755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30" y="2138372"/>
            <a:ext cx="10923934" cy="4084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8624-D4B9-7C44-BA3F-B13CDFB276DF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7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8"/>
            <a:ext cx="6209065" cy="109829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129475"/>
            <a:ext cx="6209066" cy="4093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E2F9A-59A2-7E9F-464F-7A36143AEF3C}"/>
              </a:ext>
            </a:extLst>
          </p:cNvPr>
          <p:cNvSpPr/>
          <p:nvPr userDrawn="1"/>
        </p:nvSpPr>
        <p:spPr>
          <a:xfrm>
            <a:off x="7395223" y="0"/>
            <a:ext cx="4791456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B460171E-C624-E466-975C-D2BE23155D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56995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D3B9E8-F3C1-6446-B37C-65190666CE5C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9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26" y="634999"/>
            <a:ext cx="6595437" cy="111604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83495-936E-09A0-8CE3-E436C7809CBB}"/>
              </a:ext>
            </a:extLst>
          </p:cNvPr>
          <p:cNvSpPr/>
          <p:nvPr userDrawn="1"/>
        </p:nvSpPr>
        <p:spPr>
          <a:xfrm>
            <a:off x="0" y="634999"/>
            <a:ext cx="4023360" cy="558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2A8DBB29-ED35-445B-4F04-9E61708B9E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771" y="1215611"/>
            <a:ext cx="3120877" cy="4426776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6" y="2126905"/>
            <a:ext cx="6595437" cy="4096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C94DBE0E-BA63-894B-AD67-B5534C763ECE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7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6836617" cy="107360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129474"/>
            <a:ext cx="6823674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A0309-D065-CD9D-2479-AD56597FB81F}"/>
              </a:ext>
            </a:extLst>
          </p:cNvPr>
          <p:cNvSpPr/>
          <p:nvPr userDrawn="1"/>
        </p:nvSpPr>
        <p:spPr>
          <a:xfrm>
            <a:off x="8168640" y="634999"/>
            <a:ext cx="4023360" cy="558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D96658A-D342-DC0B-8552-B2E3314532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0411" y="1215611"/>
            <a:ext cx="3120877" cy="4426776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8EB195-6C83-E04A-B652-F00DFBE24657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58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5" y="634999"/>
            <a:ext cx="4304219" cy="112237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7868F-C970-BDC2-3C59-C3B9D60646EC}"/>
              </a:ext>
            </a:extLst>
          </p:cNvPr>
          <p:cNvSpPr/>
          <p:nvPr userDrawn="1"/>
        </p:nvSpPr>
        <p:spPr>
          <a:xfrm>
            <a:off x="634036" y="1"/>
            <a:ext cx="5736284" cy="622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86">
            <a:extLst>
              <a:ext uri="{FF2B5EF4-FFF2-40B4-BE49-F238E27FC236}">
                <a16:creationId xmlns:a16="http://schemas.microsoft.com/office/drawing/2014/main" id="{59A01815-2226-42BA-5989-B67063705B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514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129475"/>
            <a:ext cx="4304219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F19ABAC-CEC0-3744-94EB-1D764E2366A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4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FB919A-0FBE-5996-8285-F65A2832E27F}"/>
              </a:ext>
            </a:extLst>
          </p:cNvPr>
          <p:cNvSpPr/>
          <p:nvPr userDrawn="1"/>
        </p:nvSpPr>
        <p:spPr>
          <a:xfrm>
            <a:off x="5821681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17979BA9-1DC6-39F8-19D7-0BC804341A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9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3/11/2026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6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097" y="686054"/>
            <a:ext cx="4333731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9BC52-F4B9-40D3-13B2-C974CC90EF84}"/>
              </a:ext>
            </a:extLst>
          </p:cNvPr>
          <p:cNvSpPr/>
          <p:nvPr userDrawn="1"/>
        </p:nvSpPr>
        <p:spPr>
          <a:xfrm>
            <a:off x="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B5950EFE-356D-C8EA-2569-0F26EFFA4E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5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4137" y="1748474"/>
            <a:ext cx="4323828" cy="4615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ED57CA4-9B91-014F-9006-ED823B296BC5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74563"/>
            <a:ext cx="4702537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6" y="1748474"/>
            <a:ext cx="4702537" cy="461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030CF-FEDC-475D-1C44-D1A9610C48BE}"/>
              </a:ext>
            </a:extLst>
          </p:cNvPr>
          <p:cNvSpPr/>
          <p:nvPr userDrawn="1"/>
        </p:nvSpPr>
        <p:spPr>
          <a:xfrm>
            <a:off x="582168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28ECA86B-B2EE-7857-89AB-8C4E9F071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63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5B19DAFB-FAB1-764F-BE9B-0C575278000C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634999"/>
            <a:ext cx="3345301" cy="111347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01BBF-E06C-C8BD-9613-D1E0E2997D96}"/>
              </a:ext>
            </a:extLst>
          </p:cNvPr>
          <p:cNvSpPr/>
          <p:nvPr userDrawn="1"/>
        </p:nvSpPr>
        <p:spPr>
          <a:xfrm>
            <a:off x="0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4">
            <a:extLst>
              <a:ext uri="{FF2B5EF4-FFF2-40B4-BE49-F238E27FC236}">
                <a16:creationId xmlns:a16="http://schemas.microsoft.com/office/drawing/2014/main" id="{EC6F8BE1-DBF8-9F46-A1A0-170BE0AC9F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959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129475"/>
            <a:ext cx="3345301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2FF7BC53-6B45-7742-9EBA-CB5E7E199EB6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0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376160" cy="112237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7" y="2138375"/>
            <a:ext cx="3376160" cy="4084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E5DEB-00A0-C51B-6DFC-390A6C17BC52}"/>
              </a:ext>
            </a:extLst>
          </p:cNvPr>
          <p:cNvSpPr/>
          <p:nvPr userDrawn="1"/>
        </p:nvSpPr>
        <p:spPr>
          <a:xfrm>
            <a:off x="4674781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34">
            <a:extLst>
              <a:ext uri="{FF2B5EF4-FFF2-40B4-BE49-F238E27FC236}">
                <a16:creationId xmlns:a16="http://schemas.microsoft.com/office/drawing/2014/main" id="{09BDCEA9-FCD8-BF3F-D744-F8CFFB64D0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16740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A5B05B6C-DEDB-7544-9F53-A4801D50D3DC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2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01716"/>
            <a:ext cx="3214862" cy="150337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CDADF-7E36-EBE1-34D0-785EEE3139B3}"/>
              </a:ext>
            </a:extLst>
          </p:cNvPr>
          <p:cNvSpPr/>
          <p:nvPr userDrawn="1"/>
        </p:nvSpPr>
        <p:spPr>
          <a:xfrm>
            <a:off x="0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04761C5D-E8A4-64AA-78FD-E268D115AC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959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2877190"/>
            <a:ext cx="3214862" cy="33458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67BC866-C4B3-4A49-A8DC-A0BE5C9E8ADF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8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9478" y="632192"/>
            <a:ext cx="4328486" cy="372776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477" y="4728526"/>
            <a:ext cx="4328487" cy="14944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1856D-4088-6C7C-747C-BFC6B595D2C7}"/>
              </a:ext>
            </a:extLst>
          </p:cNvPr>
          <p:cNvSpPr/>
          <p:nvPr userDrawn="1"/>
        </p:nvSpPr>
        <p:spPr>
          <a:xfrm>
            <a:off x="634036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86">
            <a:extLst>
              <a:ext uri="{FF2B5EF4-FFF2-40B4-BE49-F238E27FC236}">
                <a16:creationId xmlns:a16="http://schemas.microsoft.com/office/drawing/2014/main" id="{4C2DEE60-7B9C-F5F8-C631-1BBA2E094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514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2DEFB05-7E9F-904D-9899-4BFD23D3117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32" y="5109526"/>
            <a:ext cx="3739896" cy="111347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7164" y="5109525"/>
            <a:ext cx="6400800" cy="1113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600"/>
            </a:lvl3pPr>
            <a:lvl4pPr marL="685800" indent="0">
              <a:buFont typeface="Arial" panose="020B0604020202020204" pitchFamily="34" charset="0"/>
              <a:buNone/>
              <a:defRPr sz="1600"/>
            </a:lvl4pPr>
            <a:lvl5pPr marL="9144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C8D-329B-1A41-996A-C00FEEB4F1BF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38" y="4362766"/>
            <a:ext cx="2953618" cy="186023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98176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362766"/>
            <a:ext cx="7576722" cy="18602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3ED9-EFBD-5A47-956E-678E362C5636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72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006411" cy="186119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B10367D4-204C-404A-8464-46B87B775F25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43897"/>
            <a:ext cx="7538412" cy="186119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938227"/>
            <a:ext cx="12192000" cy="3919773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19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45318" cy="97046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1748474"/>
            <a:ext cx="6150815" cy="447452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1748475"/>
            <a:ext cx="4333867" cy="4474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CD41-8253-8740-8961-F06C3711FE73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4714881" cy="113042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146428"/>
            <a:ext cx="4736262" cy="4076572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98" y="634999"/>
            <a:ext cx="5652466" cy="558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54A3-95B5-7540-93F4-9DA873291FAC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768108" cy="11134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30" y="2129475"/>
            <a:ext cx="3752238" cy="4093525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2195" y="634999"/>
            <a:ext cx="6595443" cy="558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702-F775-114B-846E-EFE6911639ED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06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0C886-859A-5158-F0E8-00B1BFC415AF}"/>
              </a:ext>
            </a:extLst>
          </p:cNvPr>
          <p:cNvSpPr/>
          <p:nvPr userDrawn="1"/>
        </p:nvSpPr>
        <p:spPr>
          <a:xfrm>
            <a:off x="5821686" y="0"/>
            <a:ext cx="57362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CEE0A2-7709-B62C-92B2-F79288C22C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55872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5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E1F0A-D57B-4C33-44C2-D2BF9B19B487}"/>
              </a:ext>
            </a:extLst>
          </p:cNvPr>
          <p:cNvSpPr/>
          <p:nvPr userDrawn="1"/>
        </p:nvSpPr>
        <p:spPr>
          <a:xfrm>
            <a:off x="5821681" y="0"/>
            <a:ext cx="5736284" cy="6818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FB73C4F7-F062-427F-E6F1-8992FE31ED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61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2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4" y="4800600"/>
            <a:ext cx="10923934" cy="14224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60935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BBDB-DB6A-8043-A23A-E4D514668CA9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63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6" y="5222240"/>
            <a:ext cx="9037984" cy="100075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587243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300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74-D6A8-484C-8E59-ED45708650B1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9"/>
            <a:ext cx="4328068" cy="334676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328068" cy="14944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AD1B2-D3AF-262A-9F39-408298341F3B}"/>
              </a:ext>
            </a:extLst>
          </p:cNvPr>
          <p:cNvSpPr/>
          <p:nvPr userDrawn="1"/>
        </p:nvSpPr>
        <p:spPr>
          <a:xfrm>
            <a:off x="5821681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86">
            <a:extLst>
              <a:ext uri="{FF2B5EF4-FFF2-40B4-BE49-F238E27FC236}">
                <a16:creationId xmlns:a16="http://schemas.microsoft.com/office/drawing/2014/main" id="{84DED33C-5879-E539-4CEC-E4EBF6E330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5159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253768E5-88AD-F345-813B-E822455F98B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01611EA6-A98E-788D-8561-0477483F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4" y="4879524"/>
            <a:ext cx="10923934" cy="134347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6FAFFBC2-CB22-180D-9985-6B9E32EE75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24452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8237-8CC6-BF45-96C4-CF90C4DB2128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9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0936"/>
            <a:ext cx="6209065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3600" b="1" i="0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3600" b="1" i="0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600" b="1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FA9F-5F67-2743-BC9C-9DCD4B6649F8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7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634998"/>
            <a:ext cx="8481395" cy="558800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3600" b="1" i="0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3600" b="1" i="0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600" b="1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DF3B-3FFA-684A-A22D-4B1A741ADF37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634999"/>
            <a:ext cx="10923934" cy="375615"/>
          </a:xfrm>
        </p:spPr>
        <p:txBody>
          <a:bodyPr anchor="t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748474"/>
            <a:ext cx="10923934" cy="447452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AEBE-CA61-5040-850D-8DDBD3B263E9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5856284"/>
            <a:ext cx="10923934" cy="366716"/>
          </a:xfrm>
        </p:spPr>
        <p:txBody>
          <a:bodyPr anchor="t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042415"/>
            <a:ext cx="10923934" cy="4432870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E7F1-F91F-AD4F-AC91-E9089FFC5F81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8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5856284"/>
            <a:ext cx="9037984" cy="366716"/>
          </a:xfr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001715"/>
            <a:ext cx="9037984" cy="372681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B5A0-0FC4-284F-8762-E74EE352389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7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10613"/>
            <a:ext cx="10945316" cy="746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30" y="2138374"/>
            <a:ext cx="5266090" cy="40846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886" y="2138374"/>
            <a:ext cx="5266078" cy="40846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578D-94A7-9E43-82B8-AAFA272825E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76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42831"/>
            <a:ext cx="10923934" cy="746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2051211"/>
            <a:ext cx="5266090" cy="38195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30" y="2495234"/>
            <a:ext cx="5266090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886" y="2051212"/>
            <a:ext cx="5266078" cy="38195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495234"/>
            <a:ext cx="5271464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3611-F589-6B46-B56A-435CF60591D4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6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92AA-1C89-D34D-9E81-E1A863B5BE18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11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A457-1E7D-C84D-ACA4-D60564856941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3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9"/>
            <a:ext cx="7538424" cy="33467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353868"/>
            <a:ext cx="7538424" cy="18691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88D7-4720-D141-81CC-740F79D50C31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7" y="634999"/>
            <a:ext cx="3771903" cy="14944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30" y="2495234"/>
            <a:ext cx="3771904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910" y="634999"/>
            <a:ext cx="6226055" cy="5588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1255-8A2A-504E-AE57-51186F2E75A8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0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3793283" cy="187009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9" y="2886089"/>
            <a:ext cx="3771901" cy="3336911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2523" y="634999"/>
            <a:ext cx="6595442" cy="562577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A0A-7008-8A4A-B23F-5951DF641DB9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25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847087"/>
            <a:ext cx="7538424" cy="1386963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30" y="3615051"/>
            <a:ext cx="10923933" cy="260794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8600" indent="0">
              <a:buNone/>
              <a:defRPr>
                <a:solidFill>
                  <a:schemeClr val="accent1"/>
                </a:solidFill>
              </a:defRPr>
            </a:lvl2pPr>
            <a:lvl3pPr marL="457200" indent="0">
              <a:buNone/>
              <a:defRPr>
                <a:solidFill>
                  <a:schemeClr val="accent1"/>
                </a:solidFill>
              </a:defRPr>
            </a:lvl3pPr>
            <a:lvl4pPr marL="685800" indent="0">
              <a:buNone/>
              <a:defRPr>
                <a:solidFill>
                  <a:schemeClr val="accent1"/>
                </a:solidFill>
              </a:defRPr>
            </a:lvl4pPr>
            <a:lvl5pPr marL="9144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1EFE-56B6-8F4D-8113-558CEDB7B73A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6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73816"/>
            <a:ext cx="8481399" cy="1867858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22674"/>
            <a:ext cx="8481399" cy="148685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28600" indent="0">
              <a:buNone/>
              <a:defRPr sz="2000">
                <a:solidFill>
                  <a:schemeClr val="accent1"/>
                </a:solidFill>
              </a:defRPr>
            </a:lvl2pPr>
            <a:lvl3pPr marL="457200" indent="0">
              <a:buNone/>
              <a:defRPr sz="1800">
                <a:solidFill>
                  <a:schemeClr val="accent1"/>
                </a:solidFill>
              </a:defRPr>
            </a:lvl3pPr>
            <a:lvl4pPr marL="685800" indent="0">
              <a:buNone/>
              <a:defRPr sz="1600">
                <a:solidFill>
                  <a:schemeClr val="accent1"/>
                </a:solidFill>
              </a:defRPr>
            </a:lvl4pPr>
            <a:lvl5pPr marL="9144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D02D-3DC0-C54F-AF94-CB2AA6AB0D37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4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73816"/>
            <a:ext cx="4704473" cy="260795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4362766"/>
            <a:ext cx="4704473" cy="1860234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2pPr>
            <a:lvl3pPr marL="4572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3pPr>
            <a:lvl4pPr marL="6858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4pPr>
            <a:lvl5pPr marL="9144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4D02D-3DC0-C54F-AF94-CB2AA6AB0D37}" type="datetime1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E1A7A48-EC1B-2BD5-026A-AEDC4C01FC96}"/>
              </a:ext>
            </a:extLst>
          </p:cNvPr>
          <p:cNvSpPr/>
          <p:nvPr userDrawn="1"/>
        </p:nvSpPr>
        <p:spPr>
          <a:xfrm>
            <a:off x="5821681" y="1"/>
            <a:ext cx="6370318" cy="6223000"/>
          </a:xfrm>
          <a:custGeom>
            <a:avLst/>
            <a:gdLst>
              <a:gd name="connsiteX0" fmla="*/ 3185158 w 6370318"/>
              <a:gd name="connsiteY0" fmla="*/ 991383 h 6223000"/>
              <a:gd name="connsiteX1" fmla="*/ 974138 w 6370318"/>
              <a:gd name="connsiteY1" fmla="*/ 2448125 h 6223000"/>
              <a:gd name="connsiteX2" fmla="*/ 3185158 w 6370318"/>
              <a:gd name="connsiteY2" fmla="*/ 3904867 h 6223000"/>
              <a:gd name="connsiteX3" fmla="*/ 5396178 w 6370318"/>
              <a:gd name="connsiteY3" fmla="*/ 2448125 h 6223000"/>
              <a:gd name="connsiteX4" fmla="*/ 3185158 w 6370318"/>
              <a:gd name="connsiteY4" fmla="*/ 991383 h 6223000"/>
              <a:gd name="connsiteX5" fmla="*/ 0 w 6370318"/>
              <a:gd name="connsiteY5" fmla="*/ 0 h 6223000"/>
              <a:gd name="connsiteX6" fmla="*/ 6370318 w 6370318"/>
              <a:gd name="connsiteY6" fmla="*/ 0 h 6223000"/>
              <a:gd name="connsiteX7" fmla="*/ 6370318 w 6370318"/>
              <a:gd name="connsiteY7" fmla="*/ 6223000 h 6223000"/>
              <a:gd name="connsiteX8" fmla="*/ 5395766 w 6370318"/>
              <a:gd name="connsiteY8" fmla="*/ 6223000 h 6223000"/>
              <a:gd name="connsiteX9" fmla="*/ 5384828 w 6370318"/>
              <a:gd name="connsiteY9" fmla="*/ 6176026 h 6223000"/>
              <a:gd name="connsiteX10" fmla="*/ 3195791 w 6370318"/>
              <a:gd name="connsiteY10" fmla="*/ 5746683 h 6223000"/>
              <a:gd name="connsiteX11" fmla="*/ 5396178 w 6370318"/>
              <a:gd name="connsiteY11" fmla="*/ 4825797 h 6223000"/>
              <a:gd name="connsiteX12" fmla="*/ 3185158 w 6370318"/>
              <a:gd name="connsiteY12" fmla="*/ 3904906 h 6223000"/>
              <a:gd name="connsiteX13" fmla="*/ 974138 w 6370318"/>
              <a:gd name="connsiteY13" fmla="*/ 4825797 h 6223000"/>
              <a:gd name="connsiteX14" fmla="*/ 3174524 w 6370318"/>
              <a:gd name="connsiteY14" fmla="*/ 5746683 h 6223000"/>
              <a:gd name="connsiteX15" fmla="*/ 985488 w 6370318"/>
              <a:gd name="connsiteY15" fmla="*/ 6176026 h 6223000"/>
              <a:gd name="connsiteX16" fmla="*/ 974550 w 6370318"/>
              <a:gd name="connsiteY16" fmla="*/ 6223000 h 6223000"/>
              <a:gd name="connsiteX17" fmla="*/ 0 w 6370318"/>
              <a:gd name="connsiteY17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0318" h="6223000">
                <a:moveTo>
                  <a:pt x="3185158" y="991383"/>
                </a:moveTo>
                <a:cubicBezTo>
                  <a:pt x="1964046" y="991383"/>
                  <a:pt x="974138" y="1643590"/>
                  <a:pt x="974138" y="2448125"/>
                </a:cubicBezTo>
                <a:cubicBezTo>
                  <a:pt x="974138" y="3252659"/>
                  <a:pt x="1964046" y="3904867"/>
                  <a:pt x="3185158" y="3904867"/>
                </a:cubicBezTo>
                <a:cubicBezTo>
                  <a:pt x="4406270" y="3904867"/>
                  <a:pt x="5396178" y="3252659"/>
                  <a:pt x="5396178" y="2448125"/>
                </a:cubicBezTo>
                <a:cubicBezTo>
                  <a:pt x="5396178" y="1643590"/>
                  <a:pt x="4406270" y="991383"/>
                  <a:pt x="3185158" y="991383"/>
                </a:cubicBezTo>
                <a:close/>
                <a:moveTo>
                  <a:pt x="0" y="0"/>
                </a:moveTo>
                <a:lnTo>
                  <a:pt x="6370318" y="0"/>
                </a:lnTo>
                <a:lnTo>
                  <a:pt x="6370318" y="6223000"/>
                </a:lnTo>
                <a:lnTo>
                  <a:pt x="5395766" y="6223000"/>
                </a:lnTo>
                <a:lnTo>
                  <a:pt x="5384828" y="6176026"/>
                </a:lnTo>
                <a:cubicBezTo>
                  <a:pt x="5272251" y="5935624"/>
                  <a:pt x="4336001" y="5747839"/>
                  <a:pt x="3195791" y="5746683"/>
                </a:cubicBezTo>
                <a:cubicBezTo>
                  <a:pt x="4412015" y="5744294"/>
                  <a:pt x="5396178" y="5332915"/>
                  <a:pt x="5396178" y="4825797"/>
                </a:cubicBezTo>
                <a:cubicBezTo>
                  <a:pt x="5396178" y="4317207"/>
                  <a:pt x="4406270" y="3904906"/>
                  <a:pt x="3185158" y="3904906"/>
                </a:cubicBezTo>
                <a:cubicBezTo>
                  <a:pt x="1964046" y="3904906"/>
                  <a:pt x="974138" y="4317207"/>
                  <a:pt x="974138" y="4825797"/>
                </a:cubicBezTo>
                <a:cubicBezTo>
                  <a:pt x="974138" y="5332915"/>
                  <a:pt x="1958301" y="5744294"/>
                  <a:pt x="3174524" y="5746683"/>
                </a:cubicBezTo>
                <a:cubicBezTo>
                  <a:pt x="2034315" y="5747839"/>
                  <a:pt x="1098065" y="5935624"/>
                  <a:pt x="985488" y="6176026"/>
                </a:cubicBezTo>
                <a:lnTo>
                  <a:pt x="97455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634999"/>
            <a:ext cx="7514087" cy="372776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743766"/>
            <a:ext cx="7514087" cy="111347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E768-21C6-CE4B-B654-E1D0DDCC05FD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156409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2" y="1404262"/>
            <a:ext cx="7924802" cy="2577504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3" y="4362765"/>
            <a:ext cx="7924802" cy="1112519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D13D-5B61-AA42-A678-BA823C019B39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3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phic 73">
            <a:extLst>
              <a:ext uri="{FF2B5EF4-FFF2-40B4-BE49-F238E27FC236}">
                <a16:creationId xmlns:a16="http://schemas.microsoft.com/office/drawing/2014/main" id="{234E1407-29E4-7E4C-3151-4DB2B1D49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1680" y="634999"/>
            <a:ext cx="5736284" cy="5590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1381759"/>
            <a:ext cx="4690543" cy="497758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634999"/>
            <a:ext cx="4690543" cy="375615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419B-7218-144B-AE0A-3AE9A5E7F34E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6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raphic 61">
            <a:extLst>
              <a:ext uri="{FF2B5EF4-FFF2-40B4-BE49-F238E27FC236}">
                <a16:creationId xmlns:a16="http://schemas.microsoft.com/office/drawing/2014/main" id="{0A63388B-7024-A217-D604-87110EA803E6}"/>
              </a:ext>
            </a:extLst>
          </p:cNvPr>
          <p:cNvSpPr/>
          <p:nvPr userDrawn="1"/>
        </p:nvSpPr>
        <p:spPr>
          <a:xfrm>
            <a:off x="5821681" y="631232"/>
            <a:ext cx="6370320" cy="5591768"/>
          </a:xfrm>
          <a:custGeom>
            <a:avLst/>
            <a:gdLst>
              <a:gd name="connsiteX0" fmla="*/ 6286503 w 6286503"/>
              <a:gd name="connsiteY0" fmla="*/ 0 h 5591768"/>
              <a:gd name="connsiteX1" fmla="*/ 0 w 6286503"/>
              <a:gd name="connsiteY1" fmla="*/ 0 h 5591768"/>
              <a:gd name="connsiteX2" fmla="*/ 0 w 6286503"/>
              <a:gd name="connsiteY2" fmla="*/ 5591768 h 5591768"/>
              <a:gd name="connsiteX3" fmla="*/ 6286503 w 6286503"/>
              <a:gd name="connsiteY3" fmla="*/ 5591768 h 5591768"/>
              <a:gd name="connsiteX4" fmla="*/ 6286503 w 6286503"/>
              <a:gd name="connsiteY4" fmla="*/ 4960502 h 5591768"/>
              <a:gd name="connsiteX5" fmla="*/ 5839978 w 6286503"/>
              <a:gd name="connsiteY5" fmla="*/ 2806305 h 5591768"/>
              <a:gd name="connsiteX6" fmla="*/ 4938995 w 6286503"/>
              <a:gd name="connsiteY6" fmla="*/ 4962694 h 5591768"/>
              <a:gd name="connsiteX7" fmla="*/ 4038005 w 6286503"/>
              <a:gd name="connsiteY7" fmla="*/ 2795884 h 5591768"/>
              <a:gd name="connsiteX8" fmla="*/ 4938995 w 6286503"/>
              <a:gd name="connsiteY8" fmla="*/ 629074 h 5591768"/>
              <a:gd name="connsiteX9" fmla="*/ 5839978 w 6286503"/>
              <a:gd name="connsiteY9" fmla="*/ 2785463 h 5591768"/>
              <a:gd name="connsiteX10" fmla="*/ 6286503 w 6286503"/>
              <a:gd name="connsiteY10" fmla="*/ 631266 h 5591768"/>
              <a:gd name="connsiteX11" fmla="*/ 6286503 w 6286503"/>
              <a:gd name="connsiteY11" fmla="*/ 0 h 5591768"/>
              <a:gd name="connsiteX12" fmla="*/ 4037967 w 6286503"/>
              <a:gd name="connsiteY12" fmla="*/ 2795884 h 5591768"/>
              <a:gd name="connsiteX13" fmla="*/ 2612709 w 6286503"/>
              <a:gd name="connsiteY13" fmla="*/ 4962694 h 5591768"/>
              <a:gd name="connsiteX14" fmla="*/ 1187451 w 6286503"/>
              <a:gd name="connsiteY14" fmla="*/ 2795884 h 5591768"/>
              <a:gd name="connsiteX15" fmla="*/ 2612709 w 6286503"/>
              <a:gd name="connsiteY15" fmla="*/ 629074 h 5591768"/>
              <a:gd name="connsiteX16" fmla="*/ 4037967 w 6286503"/>
              <a:gd name="connsiteY16" fmla="*/ 2795884 h 559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86503" h="5591768">
                <a:moveTo>
                  <a:pt x="6286503" y="0"/>
                </a:moveTo>
                <a:lnTo>
                  <a:pt x="0" y="0"/>
                </a:lnTo>
                <a:lnTo>
                  <a:pt x="0" y="5591768"/>
                </a:lnTo>
                <a:lnTo>
                  <a:pt x="6286503" y="5591768"/>
                </a:lnTo>
                <a:lnTo>
                  <a:pt x="6286503" y="4960502"/>
                </a:lnTo>
                <a:cubicBezTo>
                  <a:pt x="6038758" y="4909248"/>
                  <a:pt x="5841152" y="3965294"/>
                  <a:pt x="5839978" y="2806305"/>
                </a:cubicBezTo>
                <a:cubicBezTo>
                  <a:pt x="5837641" y="3998210"/>
                  <a:pt x="5435152" y="4962694"/>
                  <a:pt x="4938995" y="4962694"/>
                </a:cubicBezTo>
                <a:cubicBezTo>
                  <a:pt x="4441396" y="4962694"/>
                  <a:pt x="4038005" y="3992580"/>
                  <a:pt x="4038005" y="2795884"/>
                </a:cubicBezTo>
                <a:cubicBezTo>
                  <a:pt x="4038005" y="1599189"/>
                  <a:pt x="4441396" y="629074"/>
                  <a:pt x="4938995" y="629074"/>
                </a:cubicBezTo>
                <a:cubicBezTo>
                  <a:pt x="5435152" y="629074"/>
                  <a:pt x="5837641" y="1593559"/>
                  <a:pt x="5839978" y="2785463"/>
                </a:cubicBezTo>
                <a:cubicBezTo>
                  <a:pt x="5841152" y="1626474"/>
                  <a:pt x="6038758" y="682520"/>
                  <a:pt x="6286503" y="631266"/>
                </a:cubicBezTo>
                <a:lnTo>
                  <a:pt x="6286503" y="0"/>
                </a:lnTo>
                <a:close/>
                <a:moveTo>
                  <a:pt x="4037967" y="2795884"/>
                </a:moveTo>
                <a:cubicBezTo>
                  <a:pt x="4037967" y="3992580"/>
                  <a:pt x="3399855" y="4962694"/>
                  <a:pt x="2612709" y="4962694"/>
                </a:cubicBezTo>
                <a:cubicBezTo>
                  <a:pt x="1825562" y="4962694"/>
                  <a:pt x="1187451" y="3992580"/>
                  <a:pt x="1187451" y="2795884"/>
                </a:cubicBezTo>
                <a:cubicBezTo>
                  <a:pt x="1187451" y="1599189"/>
                  <a:pt x="1825562" y="629074"/>
                  <a:pt x="2612709" y="629074"/>
                </a:cubicBezTo>
                <a:cubicBezTo>
                  <a:pt x="3399855" y="629074"/>
                  <a:pt x="4037967" y="1599189"/>
                  <a:pt x="4037967" y="2795884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748474"/>
            <a:ext cx="4714880" cy="46224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9101-0A20-A644-B98A-5AAB72007147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3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3" y="635000"/>
            <a:ext cx="10923934" cy="746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1748474"/>
            <a:ext cx="10923934" cy="447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6A0A5BC3-F280-874C-BA55-1A6C5B1523D3}" type="datetime1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813" r:id="rId8"/>
    <p:sldLayoutId id="2147483771" r:id="rId9"/>
    <p:sldLayoutId id="2147483816" r:id="rId10"/>
    <p:sldLayoutId id="2147483772" r:id="rId11"/>
    <p:sldLayoutId id="2147483773" r:id="rId12"/>
    <p:sldLayoutId id="2147483814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815" r:id="rId36"/>
    <p:sldLayoutId id="2147483818" r:id="rId37"/>
    <p:sldLayoutId id="2147483796" r:id="rId38"/>
    <p:sldLayoutId id="2147483797" r:id="rId39"/>
    <p:sldLayoutId id="2147483798" r:id="rId40"/>
    <p:sldLayoutId id="2147483799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7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opperwkuedu94069.sharepoint.com/:x:/r/sites/AVPAssessmentAccreditation_UserManaged-CurriculumMaps/Shared%20Documents/PCAL/Political%20Science/PoliticalScienceBA.skills.mapping.xlsx?d=wd825eba2a8d841178c687915f862872b&amp;csf=1&amp;web=1&amp;e=xnnIQa" TargetMode="Externa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heanna.Plemons@wku.edu" TargetMode="Externa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7989-07E4-B482-9F2A-EBF670F7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4265039"/>
            <a:ext cx="4406061" cy="74665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F5F8-0028-8636-5006-5D5C52B3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634999"/>
            <a:ext cx="4690543" cy="375615"/>
          </a:xfrm>
        </p:spPr>
        <p:txBody>
          <a:bodyPr/>
          <a:lstStyle/>
          <a:p>
            <a:r>
              <a:rPr lang="en-US" dirty="0"/>
              <a:t>Kentucky Graduate Profile</a:t>
            </a:r>
            <a:br>
              <a:rPr lang="en-US" dirty="0"/>
            </a:br>
            <a:r>
              <a:rPr lang="en-US" dirty="0"/>
              <a:t>10 Essential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07F72-283F-6916-F651-CAEF592C6E48}"/>
              </a:ext>
            </a:extLst>
          </p:cNvPr>
          <p:cNvSpPr txBox="1"/>
          <p:nvPr/>
        </p:nvSpPr>
        <p:spPr>
          <a:xfrm>
            <a:off x="7569200" y="515112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F0502020204030204" pitchFamily="2" charset="-79"/>
                <a:cs typeface="Aharoni" panose="020F0502020204030204" pitchFamily="2" charset="-79"/>
              </a:rPr>
              <a:t>Mastery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ED94A-A88B-E4E3-C0D9-268F9FEB9D70}"/>
              </a:ext>
            </a:extLst>
          </p:cNvPr>
          <p:cNvSpPr txBox="1"/>
          <p:nvPr/>
        </p:nvSpPr>
        <p:spPr>
          <a:xfrm>
            <a:off x="7355840" y="3342640"/>
            <a:ext cx="25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F0502020204030204" pitchFamily="2" charset="-79"/>
                <a:cs typeface="Aharoni" panose="020F0502020204030204" pitchFamily="2" charset="-79"/>
              </a:rPr>
              <a:t>Reinforce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7D425-0B3A-CD96-FBE4-767706538B4E}"/>
              </a:ext>
            </a:extLst>
          </p:cNvPr>
          <p:cNvSpPr txBox="1"/>
          <p:nvPr/>
        </p:nvSpPr>
        <p:spPr>
          <a:xfrm>
            <a:off x="7355840" y="1938605"/>
            <a:ext cx="25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F0502020204030204" pitchFamily="2" charset="-79"/>
                <a:cs typeface="Aharoni" panose="020F0502020204030204" pitchFamily="2" charset="-79"/>
              </a:rPr>
              <a:t>Introduce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8A7A5C-DCD7-688B-5B21-2D4AD19B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2" y="2597542"/>
            <a:ext cx="1490195" cy="14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551C-9695-6AEC-7CF3-833A16E3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3FC0-56E8-6E47-DA06-4250596B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2" y="2387078"/>
            <a:ext cx="4714881" cy="22332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2315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D9FB-B08B-6550-BEBF-B4307419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3" y="1001716"/>
            <a:ext cx="4305184" cy="75565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7904-BA22-561E-1DE0-8E716FCEA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466" y="1931896"/>
            <a:ext cx="4991617" cy="408462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Overview of </a:t>
            </a:r>
            <a:r>
              <a:rPr lang="en-US" sz="3600" b="1" dirty="0" err="1">
                <a:solidFill>
                  <a:schemeClr val="tx1"/>
                </a:solidFill>
              </a:rPr>
              <a:t>KGP</a:t>
            </a:r>
            <a:endParaRPr lang="en-US" sz="36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CPE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Skill Map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Review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5B6BD7-7697-3B43-4566-6C23B904F18F}"/>
              </a:ext>
            </a:extLst>
          </p:cNvPr>
          <p:cNvSpPr/>
          <p:nvPr/>
        </p:nvSpPr>
        <p:spPr>
          <a:xfrm>
            <a:off x="6184490" y="1111044"/>
            <a:ext cx="5820697" cy="4739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303FD-20E0-2B75-BFF6-BA5B6882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051" y="2187815"/>
            <a:ext cx="541757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6B45-59A7-C589-9ECA-BA4BE7D7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6" y="2495233"/>
            <a:ext cx="4714881" cy="22332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FE3E85-F977-4917-D2F3-E64C503441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0"/>
            <a:ext cx="6634152" cy="13982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What is the Kentucky Graduate Profile?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2F8D4-2860-86E2-007D-247D7650AFC1}"/>
              </a:ext>
            </a:extLst>
          </p:cNvPr>
          <p:cNvSpPr txBox="1"/>
          <p:nvPr/>
        </p:nvSpPr>
        <p:spPr>
          <a:xfrm>
            <a:off x="5348917" y="1398268"/>
            <a:ext cx="709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10 Essential Skills needed for Kentucky’s workforce</a:t>
            </a:r>
            <a:br>
              <a:rPr lang="en-US" sz="2800" dirty="0"/>
            </a:b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Validated by stakeholders who hire Kentucky undergraduates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5ABFF-6999-9EC9-6DEA-C4369E87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56"/>
          <a:stretch>
            <a:fillRect/>
          </a:stretch>
        </p:blipFill>
        <p:spPr>
          <a:xfrm>
            <a:off x="5614219" y="3429000"/>
            <a:ext cx="6378513" cy="29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9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F3010-E1A6-A10A-46AD-BB1F0C36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51F7-0EF5-4EBF-18B3-E18B07BA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69" y="2200265"/>
            <a:ext cx="4714881" cy="223329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CPE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37EF-7F4E-2D67-8E95-3CAAE15FB7CF}"/>
              </a:ext>
            </a:extLst>
          </p:cNvPr>
          <p:cNvSpPr txBox="1"/>
          <p:nvPr/>
        </p:nvSpPr>
        <p:spPr>
          <a:xfrm>
            <a:off x="5435641" y="1012954"/>
            <a:ext cx="6550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Mandated implementation of skills into general education, academic programs, and campus experience by Fall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Skill Maps for all currently offered undergraduate programs and all future program proposals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Assessment plan for general education and academic programs that incorporates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67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76A9-E8FC-A38F-1355-0014B5B3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8A88-4398-1A34-D339-BE961F23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2" y="2387078"/>
            <a:ext cx="4714881" cy="22332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EF2E6-5CCB-D35C-A805-0584ED59A0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0580" y="288292"/>
            <a:ext cx="5895340" cy="13982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Skills 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9A167-F473-17A1-7163-95C52E28759F}"/>
              </a:ext>
            </a:extLst>
          </p:cNvPr>
          <p:cNvSpPr txBox="1"/>
          <p:nvPr/>
        </p:nvSpPr>
        <p:spPr>
          <a:xfrm>
            <a:off x="5671617" y="1694580"/>
            <a:ext cx="3629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2023-2024 Curriculum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Learning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Core Course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F550A57-4696-BD22-443C-A9E5B63462CA}"/>
              </a:ext>
            </a:extLst>
          </p:cNvPr>
          <p:cNvSpPr/>
          <p:nvPr/>
        </p:nvSpPr>
        <p:spPr>
          <a:xfrm>
            <a:off x="7911814" y="1686560"/>
            <a:ext cx="1071717" cy="282825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35546-61EC-F5E8-04AC-9F907A93C996}"/>
              </a:ext>
            </a:extLst>
          </p:cNvPr>
          <p:cNvSpPr txBox="1"/>
          <p:nvPr/>
        </p:nvSpPr>
        <p:spPr>
          <a:xfrm>
            <a:off x="9119789" y="1992693"/>
            <a:ext cx="21827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Levels of Mastery for Each Skill</a:t>
            </a:r>
          </a:p>
          <a:p>
            <a:pPr algn="ctr"/>
            <a:r>
              <a:rPr lang="en-US" i="1" dirty="0"/>
              <a:t>(see AA ASL Templates &amp; Resources Page)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9B7CB-893A-810E-567A-E1B9CECAB675}"/>
              </a:ext>
            </a:extLst>
          </p:cNvPr>
          <p:cNvSpPr txBox="1"/>
          <p:nvPr/>
        </p:nvSpPr>
        <p:spPr>
          <a:xfrm>
            <a:off x="5671617" y="4694386"/>
            <a:ext cx="554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these as conversation starters and first drafts!</a:t>
            </a:r>
          </a:p>
        </p:txBody>
      </p:sp>
    </p:spTree>
    <p:extLst>
      <p:ext uri="{BB962C8B-B14F-4D97-AF65-F5344CB8AC3E}">
        <p14:creationId xmlns:p14="http://schemas.microsoft.com/office/powerpoint/2010/main" val="179997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32F8-E21D-68DC-2A6B-6A44F011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46" y="582175"/>
            <a:ext cx="10945316" cy="74676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5B5EE-EC32-8941-B9F3-74604A298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1328936"/>
            <a:ext cx="11174512" cy="40846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CORE COURSES: </a:t>
            </a:r>
            <a:r>
              <a:rPr lang="en-US" sz="2000" dirty="0">
                <a:solidFill>
                  <a:schemeClr val="tx1"/>
                </a:solidFill>
              </a:rPr>
              <a:t>Map only the constant courses that all students take as part of your program (Core).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MAJOR CATEGORICAL REQUIREMENTS:</a:t>
            </a:r>
            <a:r>
              <a:rPr lang="en-US" sz="2000" dirty="0">
                <a:solidFill>
                  <a:schemeClr val="tx1"/>
                </a:solidFill>
              </a:rPr>
              <a:t> Some majors have multiple course options for all students to complete a categorical requirement. For example, take an “Ethics” course from the following options. “Ethics” can simply be listed on the map with the intended skill/level marked for that category.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CONCENTRATIONS:</a:t>
            </a:r>
            <a:r>
              <a:rPr lang="en-US" sz="2000" dirty="0">
                <a:solidFill>
                  <a:schemeClr val="tx1"/>
                </a:solidFill>
              </a:rPr>
              <a:t> Since students have the choice to pick different concentrations in some majors, programs can simply list the concentration title and mark the skills.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ASSESSMENT:</a:t>
            </a:r>
            <a:r>
              <a:rPr lang="en-US" sz="2000" dirty="0">
                <a:solidFill>
                  <a:schemeClr val="tx1"/>
                </a:solidFill>
              </a:rPr>
              <a:t> Mastery (or Capstone) Skills must be assessed within the program.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BB19C-5584-EB6B-5419-9D6B5B6242B2}"/>
              </a:ext>
            </a:extLst>
          </p:cNvPr>
          <p:cNvSpPr txBox="1"/>
          <p:nvPr/>
        </p:nvSpPr>
        <p:spPr>
          <a:xfrm>
            <a:off x="3335517" y="6044992"/>
            <a:ext cx="5728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Example Skills Map</a:t>
            </a:r>
            <a:r>
              <a:rPr lang="en-US" sz="2400" dirty="0"/>
              <a:t> –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16873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B3B22-4B08-3959-DA89-6D2889BB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0BBB-6FF4-A583-6291-DC30CE3F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2" y="2387078"/>
            <a:ext cx="4714881" cy="22332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Review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0B9A3-BF3A-BDF7-2CE5-32C3ED8CB1B5}"/>
              </a:ext>
            </a:extLst>
          </p:cNvPr>
          <p:cNvSpPr txBox="1"/>
          <p:nvPr/>
        </p:nvSpPr>
        <p:spPr>
          <a:xfrm>
            <a:off x="5378413" y="243512"/>
            <a:ext cx="66661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Watch for a link to maps.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the skill maps include the correct courses for each program; update as needed.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the level indicators (I, R, and M), and make sure you agree with their alignment to the program’s courses/skills; update as needed.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 the highlighted mastery skills based on your updated level indicators.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Add skill statements to the course syllabi within the program.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Begin discussions on how skills are being assessed within the program.</a:t>
            </a:r>
          </a:p>
        </p:txBody>
      </p:sp>
    </p:spTree>
    <p:extLst>
      <p:ext uri="{BB962C8B-B14F-4D97-AF65-F5344CB8AC3E}">
        <p14:creationId xmlns:p14="http://schemas.microsoft.com/office/powerpoint/2010/main" val="14822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7777-1CAE-A6E5-9BB2-5541CE63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A930-829E-9F35-A303-13FF52F3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46" y="582175"/>
            <a:ext cx="10945316" cy="74676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Unavailable Skills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DE283-728C-CA18-7301-0E0ABE8F55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1369846"/>
            <a:ext cx="11174512" cy="48063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Learning outcomes are missing in </a:t>
            </a:r>
            <a:r>
              <a:rPr lang="en-US" sz="2000" b="1" dirty="0" err="1">
                <a:solidFill>
                  <a:schemeClr val="tx1"/>
                </a:solidFill>
              </a:rPr>
              <a:t>CourseLeaf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CourseLeaf</a:t>
            </a:r>
            <a:r>
              <a:rPr lang="en-US" sz="2000" dirty="0">
                <a:solidFill>
                  <a:schemeClr val="tx1"/>
                </a:solidFill>
              </a:rPr>
              <a:t> is the repository for learning outcomes. If your program does not have learning outcomes listed, contact me (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Rheanna.Plemons@wku.edu</a:t>
            </a:r>
            <a:r>
              <a:rPr lang="en-US" sz="2000" dirty="0">
                <a:solidFill>
                  <a:schemeClr val="tx1"/>
                </a:solidFill>
              </a:rPr>
              <a:t>) for additional steps to get them added ASAP.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The program is too fluid.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 were unable to determine a core group of courses for the program. We did not make assumptions about categorical requirements within programs (Ethics example).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Curriculum Maps were not submitted as part of the AY 2023-2024 ASL Report. </a:t>
            </a:r>
          </a:p>
        </p:txBody>
      </p:sp>
    </p:spTree>
    <p:extLst>
      <p:ext uri="{BB962C8B-B14F-4D97-AF65-F5344CB8AC3E}">
        <p14:creationId xmlns:p14="http://schemas.microsoft.com/office/powerpoint/2010/main" val="154912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76E43-6CB0-75B9-726C-C3F52647D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7F37-8973-6F1D-01BC-86310341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2" y="2387078"/>
            <a:ext cx="4714881" cy="22332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Submission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C5B20-B705-E400-0278-43E7BDA4EE6F}"/>
              </a:ext>
            </a:extLst>
          </p:cNvPr>
          <p:cNvSpPr txBox="1"/>
          <p:nvPr/>
        </p:nvSpPr>
        <p:spPr>
          <a:xfrm>
            <a:off x="5525897" y="1354557"/>
            <a:ext cx="4915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map is due to AA on </a:t>
            </a:r>
            <a:r>
              <a:rPr lang="en-US" sz="2400" b="1" dirty="0"/>
              <a:t>May 15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 your curriculum map as well.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Department Heads/Directors will receive instructions on how to upload information into a central repository.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8184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FormFusion">
  <a:themeElements>
    <a:clrScheme name="Retro Form Fusion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E7E9A8"/>
      </a:accent1>
      <a:accent2>
        <a:srgbClr val="C02C0D"/>
      </a:accent2>
      <a:accent3>
        <a:srgbClr val="C9A7E8"/>
      </a:accent3>
      <a:accent4>
        <a:srgbClr val="242C40"/>
      </a:accent4>
      <a:accent5>
        <a:srgbClr val="D90C65"/>
      </a:accent5>
      <a:accent6>
        <a:srgbClr val="3C5569"/>
      </a:accent6>
      <a:hlink>
        <a:srgbClr val="169C9A"/>
      </a:hlink>
      <a:folHlink>
        <a:srgbClr val="E15C3D"/>
      </a:folHlink>
    </a:clrScheme>
    <a:fontScheme name="Custom 44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 form fusion_Marketing Presentation_win32_SD_V6" id="{1B74A257-43A2-48DC-AABC-425ADD1BD4C0}" vid="{0AB9CF50-3A4C-496A-BE11-F38E096BD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01439-688F-4D19-B908-B48B62C56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EDABF-7176-4A42-8EF9-E5D4DD31FF6C}">
  <ds:schemaRefs>
    <ds:schemaRef ds:uri="71af3243-3dd4-4a8d-8c0d-dd76da1f02a5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EEC3793-C1BC-496C-A03C-202DFFC51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{B9C18DEE-E8BC-4EA8-9E1F-3C03DF84E645}3b1ee2c4-488f-4f6f-879d-8700a6d4fc2b-TF68a6f5d8-383f-4bee-98cb-6033b297636b_win32</Template>
  <TotalTime>258</TotalTime>
  <Words>487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Aptos</vt:lpstr>
      <vt:lpstr>Arial</vt:lpstr>
      <vt:lpstr>Franklin Gothic Book</vt:lpstr>
      <vt:lpstr>Franklin Gothic Demi</vt:lpstr>
      <vt:lpstr>RetroFormFusion</vt:lpstr>
      <vt:lpstr>Skills Mapping</vt:lpstr>
      <vt:lpstr>Agenda</vt:lpstr>
      <vt:lpstr>Overview</vt:lpstr>
      <vt:lpstr>CPE Expectations</vt:lpstr>
      <vt:lpstr>Development</vt:lpstr>
      <vt:lpstr>Considerations</vt:lpstr>
      <vt:lpstr>Review Process</vt:lpstr>
      <vt:lpstr>Unavailable Skills Maps</vt:lpstr>
      <vt:lpstr>Submission Process</vt:lpstr>
      <vt:lpstr>Questions?</vt:lpstr>
    </vt:vector>
  </TitlesOfParts>
  <Company>WKU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Plemons, Rheanna</dc:creator>
  <cp:lastModifiedBy>Plemons, Rheanna</cp:lastModifiedBy>
  <cp:revision>1</cp:revision>
  <dcterms:created xsi:type="dcterms:W3CDTF">2026-03-10T23:48:16Z</dcterms:created>
  <dcterms:modified xsi:type="dcterms:W3CDTF">2026-03-11T05:19:11Z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