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18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043CD7-F552-C745-8C27-159C7B316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58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83A7A-9205-C646-8176-46B4DDB1698B}" type="slidenum">
              <a:rPr lang="en-US"/>
              <a:pPr/>
              <a:t>1</a:t>
            </a:fld>
            <a:endParaRPr lang="en-US"/>
          </a:p>
        </p:txBody>
      </p:sp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sound file</a:t>
            </a:r>
          </a:p>
          <a:p>
            <a:r>
              <a:rPr lang="en-US"/>
              <a:t>Right-click the sound icon</a:t>
            </a:r>
          </a:p>
          <a:p>
            <a:r>
              <a:rPr lang="en-US"/>
              <a:t>Choose Custom Animation from the menu</a:t>
            </a:r>
          </a:p>
          <a:p>
            <a:r>
              <a:rPr lang="en-US"/>
              <a:t>Click down arrow next to sound icon</a:t>
            </a:r>
          </a:p>
          <a:p>
            <a:r>
              <a:rPr lang="en-US"/>
              <a:t>Choose Effect Options from menu</a:t>
            </a:r>
          </a:p>
          <a:p>
            <a:r>
              <a:rPr lang="en-US"/>
              <a:t>Click After option button</a:t>
            </a:r>
          </a:p>
          <a:p>
            <a:r>
              <a:rPr lang="en-US"/>
              <a:t>Set the number of slides the sound is to play for</a:t>
            </a:r>
          </a:p>
          <a:p>
            <a:r>
              <a:rPr lang="en-US"/>
              <a:t>Click OK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6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6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36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367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7/4/06</a:t>
            </a:r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367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1E84A1-3BB0-7D49-9A0A-BE742A802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4FE71-1FA2-B940-96CD-8AE71AFD87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5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7D37D-B055-E048-8D09-3E08831D4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2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35B8B-4DD9-E34F-9636-5B87221A2E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8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42B65-71FB-C646-BE3A-01581079B6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4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7820D-C041-5743-B977-5C7658BA03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1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00A1D-1547-B046-9FC6-81102C4F0A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0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2DD6A-5060-2340-BE29-712C20E3A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9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F5A88-C004-754B-B849-90C825F0D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8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68DE2-808C-9E45-A94D-F2B0ED4A9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AEDFB-7601-9C42-91AE-F38F36F7D2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8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126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26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FE775016-A7D7-5B44-8A5E-967CAEA487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26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en-US"/>
              <a:t>7/4/06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ctrTitle"/>
          </p:nvPr>
        </p:nvSpPr>
        <p:spPr>
          <a:xfrm>
            <a:off x="2514600" y="533400"/>
            <a:ext cx="6399213" cy="1189038"/>
          </a:xfrm>
          <a:noFill/>
          <a:ln/>
        </p:spPr>
        <p:txBody>
          <a:bodyPr lIns="92075" tIns="46038" rIns="92075" bIns="46038" anchor="b"/>
          <a:lstStyle/>
          <a:p>
            <a:r>
              <a:rPr lang="en-US" sz="3200"/>
              <a:t>Jacques Brel chante </a:t>
            </a:r>
            <a:r>
              <a:rPr lang="ja-JP" altLang="en-US" sz="3200">
                <a:latin typeface="Arial"/>
              </a:rPr>
              <a:t>‘</a:t>
            </a:r>
            <a:r>
              <a:rPr lang="en-US" sz="3200"/>
              <a:t>ne me quitte pas!</a:t>
            </a:r>
            <a:r>
              <a:rPr lang="ja-JP" altLang="en-US" sz="3200">
                <a:latin typeface="Arial"/>
              </a:rPr>
              <a:t>’</a:t>
            </a:r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>
            <p:ph type="subTitle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musique et paroles</a:t>
            </a:r>
          </a:p>
          <a:p>
            <a:r>
              <a:rPr lang="en-US"/>
              <a:t>présentées par Nathan Love</a:t>
            </a:r>
          </a:p>
        </p:txBody>
      </p:sp>
      <p:pic>
        <p:nvPicPr>
          <p:cNvPr id="3085" name="2366E964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advTm="19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/>
              <a:t>première strophe</a:t>
            </a:r>
          </a:p>
        </p:txBody>
      </p:sp>
      <p:sp>
        <p:nvSpPr>
          <p:cNvPr id="114693" name="Rectangle 5"/>
          <p:cNvSpPr>
            <a:spLocks noChangeArrowheads="1"/>
          </p:cNvSpPr>
          <p:nvPr>
            <p:ph type="body" idx="1"/>
          </p:nvPr>
        </p:nvSpPr>
        <p:spPr>
          <a:xfrm>
            <a:off x="838200" y="1447800"/>
            <a:ext cx="800735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Il faut oublier</a:t>
            </a:r>
          </a:p>
          <a:p>
            <a:pPr>
              <a:lnSpc>
                <a:spcPct val="80000"/>
              </a:lnSpc>
            </a:pPr>
            <a:r>
              <a:rPr lang="en-US" sz="2000" b="1"/>
              <a:t>Tout peut s'oublier </a:t>
            </a:r>
          </a:p>
          <a:p>
            <a:pPr>
              <a:lnSpc>
                <a:spcPct val="80000"/>
              </a:lnSpc>
            </a:pPr>
            <a:r>
              <a:rPr lang="en-US" sz="2000" b="1"/>
              <a:t>Qui s'enfuit déjà </a:t>
            </a:r>
          </a:p>
          <a:p>
            <a:pPr>
              <a:lnSpc>
                <a:spcPct val="80000"/>
              </a:lnSpc>
            </a:pPr>
            <a:r>
              <a:rPr lang="en-US" sz="2000" b="1"/>
              <a:t>Oublier le temps </a:t>
            </a:r>
          </a:p>
          <a:p>
            <a:pPr>
              <a:lnSpc>
                <a:spcPct val="80000"/>
              </a:lnSpc>
            </a:pPr>
            <a:r>
              <a:rPr lang="en-US" sz="2000" b="1"/>
              <a:t>Des malentendus </a:t>
            </a:r>
          </a:p>
          <a:p>
            <a:pPr>
              <a:lnSpc>
                <a:spcPct val="80000"/>
              </a:lnSpc>
            </a:pPr>
            <a:r>
              <a:rPr lang="en-US" sz="2000" b="1"/>
              <a:t>Et le temps perdu </a:t>
            </a:r>
          </a:p>
          <a:p>
            <a:pPr>
              <a:lnSpc>
                <a:spcPct val="80000"/>
              </a:lnSpc>
            </a:pPr>
            <a:r>
              <a:rPr lang="en-US" sz="2000" b="1"/>
              <a:t>À savoir comment </a:t>
            </a:r>
          </a:p>
          <a:p>
            <a:pPr>
              <a:lnSpc>
                <a:spcPct val="80000"/>
              </a:lnSpc>
            </a:pPr>
            <a:r>
              <a:rPr lang="en-US" sz="2000" b="1"/>
              <a:t>Oublier ces heures </a:t>
            </a:r>
          </a:p>
          <a:p>
            <a:pPr>
              <a:lnSpc>
                <a:spcPct val="80000"/>
              </a:lnSpc>
            </a:pPr>
            <a:r>
              <a:rPr lang="en-US" sz="2000" b="1"/>
              <a:t>Qui tuaient parfois </a:t>
            </a:r>
          </a:p>
          <a:p>
            <a:pPr>
              <a:lnSpc>
                <a:spcPct val="80000"/>
              </a:lnSpc>
            </a:pPr>
            <a:r>
              <a:rPr lang="en-US" sz="2000" b="1"/>
              <a:t>À coups de pourquoi </a:t>
            </a:r>
          </a:p>
          <a:p>
            <a:pPr>
              <a:lnSpc>
                <a:spcPct val="80000"/>
              </a:lnSpc>
            </a:pPr>
            <a:r>
              <a:rPr lang="en-US" sz="2000" b="1"/>
              <a:t>Le coeur du bonheur 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</p:txBody>
      </p:sp>
    </p:spTree>
  </p:cSld>
  <p:clrMapOvr>
    <a:masterClrMapping/>
  </p:clrMapOvr>
  <p:transition xmlns:p14="http://schemas.microsoft.com/office/powerpoint/2010/main" advTm="38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/>
              <a:t>deuxième strophe</a:t>
            </a:r>
          </a:p>
        </p:txBody>
      </p:sp>
      <p:sp>
        <p:nvSpPr>
          <p:cNvPr id="115716" name="Rectangle 4"/>
          <p:cNvSpPr>
            <a:spLocks noChangeArrowheads="1"/>
          </p:cNvSpPr>
          <p:nvPr>
            <p:ph type="body" idx="1"/>
          </p:nvPr>
        </p:nvSpPr>
        <p:spPr>
          <a:xfrm>
            <a:off x="838200" y="1447800"/>
            <a:ext cx="800735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Moi, je t'offrirai </a:t>
            </a:r>
          </a:p>
          <a:p>
            <a:pPr>
              <a:lnSpc>
                <a:spcPct val="80000"/>
              </a:lnSpc>
            </a:pPr>
            <a:r>
              <a:rPr lang="en-US" sz="2000" b="1"/>
              <a:t>Des perles de pluie </a:t>
            </a:r>
          </a:p>
          <a:p>
            <a:pPr>
              <a:lnSpc>
                <a:spcPct val="80000"/>
              </a:lnSpc>
            </a:pPr>
            <a:r>
              <a:rPr lang="en-US" sz="2000" b="1"/>
              <a:t>Venues de pays </a:t>
            </a:r>
          </a:p>
          <a:p>
            <a:pPr>
              <a:lnSpc>
                <a:spcPct val="80000"/>
              </a:lnSpc>
            </a:pPr>
            <a:r>
              <a:rPr lang="en-US" sz="2000" b="1"/>
              <a:t>Où il ne pleut pas </a:t>
            </a:r>
          </a:p>
          <a:p>
            <a:pPr>
              <a:lnSpc>
                <a:spcPct val="80000"/>
              </a:lnSpc>
            </a:pPr>
            <a:r>
              <a:rPr lang="en-US" sz="2000" b="1"/>
              <a:t>Je creuserai la terre </a:t>
            </a:r>
          </a:p>
          <a:p>
            <a:pPr>
              <a:lnSpc>
                <a:spcPct val="80000"/>
              </a:lnSpc>
            </a:pPr>
            <a:r>
              <a:rPr lang="en-US" sz="2000" b="1"/>
              <a:t>Jusqu'après ma mort </a:t>
            </a:r>
          </a:p>
          <a:p>
            <a:pPr>
              <a:lnSpc>
                <a:spcPct val="80000"/>
              </a:lnSpc>
            </a:pPr>
            <a:r>
              <a:rPr lang="en-US" sz="2000" b="1"/>
              <a:t>Pour couvrir ton corps </a:t>
            </a:r>
          </a:p>
          <a:p>
            <a:pPr>
              <a:lnSpc>
                <a:spcPct val="80000"/>
              </a:lnSpc>
            </a:pPr>
            <a:r>
              <a:rPr lang="en-US" sz="2000" b="1"/>
              <a:t>D'or et de lumière </a:t>
            </a:r>
          </a:p>
          <a:p>
            <a:pPr>
              <a:lnSpc>
                <a:spcPct val="80000"/>
              </a:lnSpc>
            </a:pPr>
            <a:r>
              <a:rPr lang="en-US" sz="2000" b="1"/>
              <a:t>Je ferai un domaine </a:t>
            </a:r>
          </a:p>
          <a:p>
            <a:pPr>
              <a:lnSpc>
                <a:spcPct val="80000"/>
              </a:lnSpc>
            </a:pPr>
            <a:r>
              <a:rPr lang="en-US" sz="2000" b="1"/>
              <a:t>Où l'amour sera roi</a:t>
            </a:r>
          </a:p>
          <a:p>
            <a:pPr>
              <a:lnSpc>
                <a:spcPct val="80000"/>
              </a:lnSpc>
            </a:pPr>
            <a:r>
              <a:rPr lang="en-US" sz="2000" b="1"/>
              <a:t>Où l'amour sera loi</a:t>
            </a:r>
          </a:p>
          <a:p>
            <a:pPr>
              <a:lnSpc>
                <a:spcPct val="80000"/>
              </a:lnSpc>
            </a:pPr>
            <a:r>
              <a:rPr lang="en-US" sz="2000" b="1"/>
              <a:t>Où tu seras reine 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  <a:r>
              <a:rPr lang="en-US" sz="2000"/>
              <a:t> </a:t>
            </a:r>
          </a:p>
        </p:txBody>
      </p:sp>
    </p:spTree>
  </p:cSld>
  <p:clrMapOvr>
    <a:masterClrMapping/>
  </p:clrMapOvr>
  <p:transition xmlns:p14="http://schemas.microsoft.com/office/powerpoint/2010/main" advTm="39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/>
              <a:t>troisième strophe</a:t>
            </a:r>
          </a:p>
        </p:txBody>
      </p:sp>
      <p:sp>
        <p:nvSpPr>
          <p:cNvPr id="116740" name="Rectangle 4"/>
          <p:cNvSpPr>
            <a:spLocks noChangeArrowheads="1"/>
          </p:cNvSpPr>
          <p:nvPr>
            <p:ph type="body" idx="1"/>
          </p:nvPr>
        </p:nvSpPr>
        <p:spPr>
          <a:xfrm>
            <a:off x="838200" y="1447800"/>
            <a:ext cx="800735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Je t'inventerai </a:t>
            </a:r>
          </a:p>
          <a:p>
            <a:pPr>
              <a:lnSpc>
                <a:spcPct val="80000"/>
              </a:lnSpc>
            </a:pPr>
            <a:r>
              <a:rPr lang="en-US" sz="2000" b="1"/>
              <a:t>Des mots insensés </a:t>
            </a:r>
          </a:p>
          <a:p>
            <a:pPr>
              <a:lnSpc>
                <a:spcPct val="80000"/>
              </a:lnSpc>
            </a:pPr>
            <a:r>
              <a:rPr lang="en-US" sz="2000" b="1"/>
              <a:t>Que tu comprendras </a:t>
            </a:r>
          </a:p>
          <a:p>
            <a:pPr>
              <a:lnSpc>
                <a:spcPct val="80000"/>
              </a:lnSpc>
            </a:pPr>
            <a:r>
              <a:rPr lang="en-US" sz="2000" b="1"/>
              <a:t>Je te parlerai </a:t>
            </a:r>
          </a:p>
          <a:p>
            <a:pPr>
              <a:lnSpc>
                <a:spcPct val="80000"/>
              </a:lnSpc>
            </a:pPr>
            <a:r>
              <a:rPr lang="en-US" sz="2000" b="1"/>
              <a:t>De ces amants-là </a:t>
            </a:r>
          </a:p>
          <a:p>
            <a:pPr>
              <a:lnSpc>
                <a:spcPct val="80000"/>
              </a:lnSpc>
            </a:pPr>
            <a:r>
              <a:rPr lang="en-US" sz="2000" b="1"/>
              <a:t>Qui ont vu deux fois </a:t>
            </a:r>
          </a:p>
          <a:p>
            <a:pPr>
              <a:lnSpc>
                <a:spcPct val="80000"/>
              </a:lnSpc>
            </a:pPr>
            <a:r>
              <a:rPr lang="en-US" sz="2000" b="1"/>
              <a:t>Leurs coeurs s'embraser </a:t>
            </a:r>
          </a:p>
          <a:p>
            <a:pPr>
              <a:lnSpc>
                <a:spcPct val="80000"/>
              </a:lnSpc>
            </a:pPr>
            <a:r>
              <a:rPr lang="en-US" sz="2000" b="1"/>
              <a:t>Je te raconterai </a:t>
            </a:r>
          </a:p>
          <a:p>
            <a:pPr>
              <a:lnSpc>
                <a:spcPct val="80000"/>
              </a:lnSpc>
            </a:pPr>
            <a:r>
              <a:rPr lang="en-US" sz="2000" b="1"/>
              <a:t>L'histoire de ce roi </a:t>
            </a:r>
          </a:p>
          <a:p>
            <a:pPr>
              <a:lnSpc>
                <a:spcPct val="80000"/>
              </a:lnSpc>
            </a:pPr>
            <a:r>
              <a:rPr lang="en-US" sz="2000" b="1"/>
              <a:t>Mort de n'avoir pas </a:t>
            </a:r>
          </a:p>
          <a:p>
            <a:pPr>
              <a:lnSpc>
                <a:spcPct val="80000"/>
              </a:lnSpc>
            </a:pPr>
            <a:r>
              <a:rPr lang="en-US" sz="2000" b="1"/>
              <a:t>Pu te rencontrer 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  <a:r>
              <a:rPr lang="en-US" sz="2000"/>
              <a:t> </a:t>
            </a:r>
          </a:p>
        </p:txBody>
      </p:sp>
    </p:spTree>
  </p:cSld>
  <p:clrMapOvr>
    <a:masterClrMapping/>
  </p:clrMapOvr>
  <p:transition xmlns:p14="http://schemas.microsoft.com/office/powerpoint/2010/main" advTm="4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/>
              <a:t>quatrième strophe</a:t>
            </a:r>
          </a:p>
        </p:txBody>
      </p:sp>
      <p:sp>
        <p:nvSpPr>
          <p:cNvPr id="117764" name="Rectangle 4"/>
          <p:cNvSpPr>
            <a:spLocks noChangeArrowheads="1"/>
          </p:cNvSpPr>
          <p:nvPr>
            <p:ph type="body" idx="1"/>
          </p:nvPr>
        </p:nvSpPr>
        <p:spPr>
          <a:xfrm>
            <a:off x="838200" y="1447800"/>
            <a:ext cx="800735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On a vu souvent </a:t>
            </a:r>
          </a:p>
          <a:p>
            <a:pPr>
              <a:lnSpc>
                <a:spcPct val="80000"/>
              </a:lnSpc>
            </a:pPr>
            <a:r>
              <a:rPr lang="en-US" sz="2000" b="1"/>
              <a:t>Rejaillir le feu </a:t>
            </a:r>
          </a:p>
          <a:p>
            <a:pPr>
              <a:lnSpc>
                <a:spcPct val="80000"/>
              </a:lnSpc>
            </a:pPr>
            <a:r>
              <a:rPr lang="en-US" sz="2000" b="1"/>
              <a:t>D'un ancien volcan </a:t>
            </a:r>
          </a:p>
          <a:p>
            <a:pPr>
              <a:lnSpc>
                <a:spcPct val="80000"/>
              </a:lnSpc>
            </a:pPr>
            <a:r>
              <a:rPr lang="en-US" sz="2000" b="1"/>
              <a:t>Qu'on croyait trop vieux </a:t>
            </a:r>
          </a:p>
          <a:p>
            <a:pPr>
              <a:lnSpc>
                <a:spcPct val="80000"/>
              </a:lnSpc>
            </a:pPr>
            <a:r>
              <a:rPr lang="en-US" sz="2000" b="1"/>
              <a:t>Il est paraît-il </a:t>
            </a:r>
          </a:p>
          <a:p>
            <a:pPr>
              <a:lnSpc>
                <a:spcPct val="80000"/>
              </a:lnSpc>
            </a:pPr>
            <a:r>
              <a:rPr lang="en-US" sz="2000" b="1"/>
              <a:t>Des terres brûlées </a:t>
            </a:r>
          </a:p>
          <a:p>
            <a:pPr>
              <a:lnSpc>
                <a:spcPct val="80000"/>
              </a:lnSpc>
            </a:pPr>
            <a:r>
              <a:rPr lang="en-US" sz="2000" b="1"/>
              <a:t>Donnant plus de blé </a:t>
            </a:r>
          </a:p>
          <a:p>
            <a:pPr>
              <a:lnSpc>
                <a:spcPct val="80000"/>
              </a:lnSpc>
            </a:pPr>
            <a:r>
              <a:rPr lang="en-US" sz="2000" b="1"/>
              <a:t>Qu'un meilleur avril </a:t>
            </a:r>
          </a:p>
          <a:p>
            <a:pPr>
              <a:lnSpc>
                <a:spcPct val="80000"/>
              </a:lnSpc>
            </a:pPr>
            <a:r>
              <a:rPr lang="en-US" sz="2000" b="1"/>
              <a:t>Et quand vient le soir </a:t>
            </a:r>
          </a:p>
          <a:p>
            <a:pPr>
              <a:lnSpc>
                <a:spcPct val="80000"/>
              </a:lnSpc>
            </a:pPr>
            <a:r>
              <a:rPr lang="en-US" sz="2000" b="1"/>
              <a:t>Pour qu'un ciel flamboie</a:t>
            </a:r>
          </a:p>
          <a:p>
            <a:pPr>
              <a:lnSpc>
                <a:spcPct val="80000"/>
              </a:lnSpc>
            </a:pPr>
            <a:r>
              <a:rPr lang="en-US" sz="2000" b="1"/>
              <a:t>Le rouge et le noir 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s'épousent-ils pas? 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  <a:r>
              <a:rPr lang="en-US" sz="2000"/>
              <a:t> </a:t>
            </a:r>
          </a:p>
        </p:txBody>
      </p:sp>
    </p:spTree>
  </p:cSld>
  <p:clrMapOvr>
    <a:masterClrMapping/>
  </p:clrMapOvr>
  <p:transition xmlns:p14="http://schemas.microsoft.com/office/powerpoint/2010/main" advTm="39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/>
              <a:t>cinquième strophe</a:t>
            </a:r>
          </a:p>
        </p:txBody>
      </p:sp>
      <p:sp>
        <p:nvSpPr>
          <p:cNvPr id="118788" name="Rectangle 4"/>
          <p:cNvSpPr>
            <a:spLocks noChangeArrowheads="1"/>
          </p:cNvSpPr>
          <p:nvPr>
            <p:ph type="body" idx="1"/>
          </p:nvPr>
        </p:nvSpPr>
        <p:spPr>
          <a:xfrm>
            <a:off x="838200" y="1447800"/>
            <a:ext cx="800735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Je n'vais plus pleurer</a:t>
            </a:r>
          </a:p>
          <a:p>
            <a:pPr>
              <a:lnSpc>
                <a:spcPct val="80000"/>
              </a:lnSpc>
            </a:pPr>
            <a:r>
              <a:rPr lang="en-US" sz="2000" b="1"/>
              <a:t>Je n'vais plus parler</a:t>
            </a:r>
          </a:p>
          <a:p>
            <a:pPr>
              <a:lnSpc>
                <a:spcPct val="80000"/>
              </a:lnSpc>
            </a:pPr>
            <a:r>
              <a:rPr lang="en-US" sz="2000" b="1"/>
              <a:t>Je me cacherai là </a:t>
            </a:r>
          </a:p>
          <a:p>
            <a:pPr>
              <a:lnSpc>
                <a:spcPct val="80000"/>
              </a:lnSpc>
            </a:pPr>
            <a:r>
              <a:rPr lang="en-US" sz="2000" b="1"/>
              <a:t>A te regarder </a:t>
            </a:r>
          </a:p>
          <a:p>
            <a:pPr>
              <a:lnSpc>
                <a:spcPct val="80000"/>
              </a:lnSpc>
            </a:pPr>
            <a:r>
              <a:rPr lang="en-US" sz="2000" b="1"/>
              <a:t>Danser et sourire </a:t>
            </a:r>
          </a:p>
          <a:p>
            <a:pPr>
              <a:lnSpc>
                <a:spcPct val="80000"/>
              </a:lnSpc>
            </a:pPr>
            <a:r>
              <a:rPr lang="en-US" sz="2000" b="1"/>
              <a:t>Et à t'écouter chanter </a:t>
            </a:r>
          </a:p>
          <a:p>
            <a:pPr>
              <a:lnSpc>
                <a:spcPct val="80000"/>
              </a:lnSpc>
            </a:pPr>
            <a:r>
              <a:rPr lang="en-US" sz="2000" b="1"/>
              <a:t>Et puis rire </a:t>
            </a:r>
          </a:p>
          <a:p>
            <a:pPr>
              <a:lnSpc>
                <a:spcPct val="80000"/>
              </a:lnSpc>
            </a:pPr>
            <a:r>
              <a:rPr lang="en-US" sz="2000" b="1"/>
              <a:t>Laisse-moi devenir </a:t>
            </a:r>
          </a:p>
          <a:p>
            <a:pPr>
              <a:lnSpc>
                <a:spcPct val="80000"/>
              </a:lnSpc>
            </a:pPr>
            <a:r>
              <a:rPr lang="en-US" sz="2000" b="1"/>
              <a:t>L'ombre de ton ombre</a:t>
            </a:r>
          </a:p>
          <a:p>
            <a:pPr>
              <a:lnSpc>
                <a:spcPct val="80000"/>
              </a:lnSpc>
            </a:pPr>
            <a:r>
              <a:rPr lang="en-US" sz="2000" b="1"/>
              <a:t>L'ombre de ta main</a:t>
            </a:r>
          </a:p>
          <a:p>
            <a:pPr>
              <a:lnSpc>
                <a:spcPct val="80000"/>
              </a:lnSpc>
            </a:pPr>
            <a:r>
              <a:rPr lang="en-US" sz="2000" b="1"/>
              <a:t>L'ombre de ton chien 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  <a:p>
            <a:pPr>
              <a:lnSpc>
                <a:spcPct val="80000"/>
              </a:lnSpc>
            </a:pPr>
            <a:r>
              <a:rPr lang="en-US" sz="2000" b="1"/>
              <a:t>Ne me quitte pas</a:t>
            </a:r>
          </a:p>
        </p:txBody>
      </p:sp>
    </p:spTree>
  </p:cSld>
  <p:clrMapOvr>
    <a:masterClrMapping/>
  </p:clrMapOvr>
  <p:transition xmlns:p14="http://schemas.microsoft.com/office/powerpoint/2010/main" advTm="5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How to have song through out . . .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822325" y="1484313"/>
            <a:ext cx="501015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Insert sound file</a:t>
            </a:r>
          </a:p>
          <a:p>
            <a:r>
              <a:rPr lang="en-US"/>
              <a:t>Right-click the sound icon</a:t>
            </a:r>
          </a:p>
          <a:p>
            <a:r>
              <a:rPr lang="en-US"/>
              <a:t>Choose Custom Animation from the menu</a:t>
            </a:r>
          </a:p>
          <a:p>
            <a:r>
              <a:rPr lang="en-US"/>
              <a:t>Click down arrow next to sound icon</a:t>
            </a:r>
          </a:p>
          <a:p>
            <a:r>
              <a:rPr lang="en-US"/>
              <a:t>Choose Effect Options from menu</a:t>
            </a:r>
          </a:p>
          <a:p>
            <a:r>
              <a:rPr lang="en-US"/>
              <a:t>Click After option button</a:t>
            </a:r>
          </a:p>
          <a:p>
            <a:r>
              <a:rPr lang="en-US"/>
              <a:t>Set the number of slides the sound is to play for</a:t>
            </a:r>
          </a:p>
          <a:p>
            <a:r>
              <a:rPr lang="en-US"/>
              <a:t>Click OK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Glass Layers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90</TotalTime>
  <Words>432</Words>
  <Application>Microsoft Macintosh PowerPoint</Application>
  <PresentationFormat>On-screen Show (4:3)</PresentationFormat>
  <Paragraphs>107</Paragraphs>
  <Slides>7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Times New Roman</vt:lpstr>
      <vt:lpstr>Wingdings</vt:lpstr>
      <vt:lpstr>Glass Layers</vt:lpstr>
      <vt:lpstr>Jacques Brel chante ‘ne me quitte pas!’</vt:lpstr>
      <vt:lpstr>première strophe</vt:lpstr>
      <vt:lpstr>deuxième strophe</vt:lpstr>
      <vt:lpstr>troisième strophe</vt:lpstr>
      <vt:lpstr>quatrième strophe</vt:lpstr>
      <vt:lpstr>cinquième strophe</vt:lpstr>
      <vt:lpstr>How to have song through out . . 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Jacques Brel chante ‘ne me quitte pas!’</dc:title>
  <dc:creator>Nathan Love</dc:creator>
  <cp:lastModifiedBy>Nathan Love</cp:lastModifiedBy>
  <cp:revision>13</cp:revision>
  <dcterms:created xsi:type="dcterms:W3CDTF">2002-12-25T01:37:03Z</dcterms:created>
  <dcterms:modified xsi:type="dcterms:W3CDTF">2015-11-09T18:15:41Z</dcterms:modified>
</cp:coreProperties>
</file>