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4" r:id="rId5"/>
    <p:sldId id="259" r:id="rId6"/>
    <p:sldId id="260" r:id="rId7"/>
    <p:sldId id="261" r:id="rId8"/>
    <p:sldId id="262" r:id="rId9"/>
    <p:sldId id="263"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1" d="100"/>
          <a:sy n="91"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27E73-71D6-1743-82DA-2081D3FB718B}" type="datetimeFigureOut">
              <a:rPr lang="en-US" smtClean="0"/>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4A5E8-5B61-4D42-B1D9-918FE3E7047F}" type="slidenum">
              <a:rPr lang="en-US" smtClean="0"/>
              <a:t>‹#›</a:t>
            </a:fld>
            <a:endParaRPr lang="en-US"/>
          </a:p>
        </p:txBody>
      </p:sp>
      <p:pic>
        <p:nvPicPr>
          <p:cNvPr id="7" name="Picture 6" descr="World gam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66321" y="0"/>
            <a:ext cx="9536713" cy="6858000"/>
          </a:xfrm>
          <a:prstGeom prst="rect">
            <a:avLst/>
          </a:prstGeom>
        </p:spPr>
      </p:pic>
    </p:spTree>
    <p:extLst>
      <p:ext uri="{BB962C8B-B14F-4D97-AF65-F5344CB8AC3E}">
        <p14:creationId xmlns:p14="http://schemas.microsoft.com/office/powerpoint/2010/main" val="260638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27E73-71D6-1743-82DA-2081D3FB718B}" type="datetimeFigureOut">
              <a:rPr lang="en-US" smtClean="0"/>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4A5E8-5B61-4D42-B1D9-918FE3E7047F}" type="slidenum">
              <a:rPr lang="en-US" smtClean="0"/>
              <a:t>‹#›</a:t>
            </a:fld>
            <a:endParaRPr lang="en-US"/>
          </a:p>
        </p:txBody>
      </p:sp>
    </p:spTree>
    <p:extLst>
      <p:ext uri="{BB962C8B-B14F-4D97-AF65-F5344CB8AC3E}">
        <p14:creationId xmlns:p14="http://schemas.microsoft.com/office/powerpoint/2010/main" val="2271181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27E73-71D6-1743-82DA-2081D3FB718B}" type="datetimeFigureOut">
              <a:rPr lang="en-US" smtClean="0"/>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4A5E8-5B61-4D42-B1D9-918FE3E7047F}" type="slidenum">
              <a:rPr lang="en-US" smtClean="0"/>
              <a:t>‹#›</a:t>
            </a:fld>
            <a:endParaRPr lang="en-US"/>
          </a:p>
        </p:txBody>
      </p:sp>
    </p:spTree>
    <p:extLst>
      <p:ext uri="{BB962C8B-B14F-4D97-AF65-F5344CB8AC3E}">
        <p14:creationId xmlns:p14="http://schemas.microsoft.com/office/powerpoint/2010/main" val="2910030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27E73-71D6-1743-82DA-2081D3FB718B}" type="datetimeFigureOut">
              <a:rPr lang="en-US" smtClean="0"/>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4A5E8-5B61-4D42-B1D9-918FE3E7047F}" type="slidenum">
              <a:rPr lang="en-US" smtClean="0"/>
              <a:t>‹#›</a:t>
            </a:fld>
            <a:endParaRPr lang="en-US"/>
          </a:p>
        </p:txBody>
      </p:sp>
    </p:spTree>
    <p:extLst>
      <p:ext uri="{BB962C8B-B14F-4D97-AF65-F5344CB8AC3E}">
        <p14:creationId xmlns:p14="http://schemas.microsoft.com/office/powerpoint/2010/main" val="4059778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27E73-71D6-1743-82DA-2081D3FB718B}" type="datetimeFigureOut">
              <a:rPr lang="en-US" smtClean="0"/>
              <a:t>4/22/2013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4A5E8-5B61-4D42-B1D9-918FE3E7047F}" type="slidenum">
              <a:rPr lang="en-US" smtClean="0"/>
              <a:t>‹#›</a:t>
            </a:fld>
            <a:endParaRPr lang="en-US"/>
          </a:p>
        </p:txBody>
      </p:sp>
    </p:spTree>
    <p:extLst>
      <p:ext uri="{BB962C8B-B14F-4D97-AF65-F5344CB8AC3E}">
        <p14:creationId xmlns:p14="http://schemas.microsoft.com/office/powerpoint/2010/main" val="708277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27E73-71D6-1743-82DA-2081D3FB718B}" type="datetimeFigureOut">
              <a:rPr lang="en-US" smtClean="0"/>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4A5E8-5B61-4D42-B1D9-918FE3E7047F}" type="slidenum">
              <a:rPr lang="en-US" smtClean="0"/>
              <a:t>‹#›</a:t>
            </a:fld>
            <a:endParaRPr lang="en-US"/>
          </a:p>
        </p:txBody>
      </p:sp>
    </p:spTree>
    <p:extLst>
      <p:ext uri="{BB962C8B-B14F-4D97-AF65-F5344CB8AC3E}">
        <p14:creationId xmlns:p14="http://schemas.microsoft.com/office/powerpoint/2010/main" val="1141194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27E73-71D6-1743-82DA-2081D3FB718B}" type="datetimeFigureOut">
              <a:rPr lang="en-US" smtClean="0"/>
              <a:t>4/22/2013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E4A5E8-5B61-4D42-B1D9-918FE3E7047F}" type="slidenum">
              <a:rPr lang="en-US" smtClean="0"/>
              <a:t>‹#›</a:t>
            </a:fld>
            <a:endParaRPr lang="en-US"/>
          </a:p>
        </p:txBody>
      </p:sp>
    </p:spTree>
    <p:extLst>
      <p:ext uri="{BB962C8B-B14F-4D97-AF65-F5344CB8AC3E}">
        <p14:creationId xmlns:p14="http://schemas.microsoft.com/office/powerpoint/2010/main" val="33994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27E73-71D6-1743-82DA-2081D3FB718B}" type="datetimeFigureOut">
              <a:rPr lang="en-US" smtClean="0"/>
              <a:t>4/22/2013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E4A5E8-5B61-4D42-B1D9-918FE3E7047F}" type="slidenum">
              <a:rPr lang="en-US" smtClean="0"/>
              <a:t>‹#›</a:t>
            </a:fld>
            <a:endParaRPr lang="en-US"/>
          </a:p>
        </p:txBody>
      </p:sp>
    </p:spTree>
    <p:extLst>
      <p:ext uri="{BB962C8B-B14F-4D97-AF65-F5344CB8AC3E}">
        <p14:creationId xmlns:p14="http://schemas.microsoft.com/office/powerpoint/2010/main" val="241305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27E73-71D6-1743-82DA-2081D3FB718B}" type="datetimeFigureOut">
              <a:rPr lang="en-US" smtClean="0"/>
              <a:t>4/22/2013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E4A5E8-5B61-4D42-B1D9-918FE3E7047F}" type="slidenum">
              <a:rPr lang="en-US" smtClean="0"/>
              <a:t>‹#›</a:t>
            </a:fld>
            <a:endParaRPr lang="en-US"/>
          </a:p>
        </p:txBody>
      </p:sp>
    </p:spTree>
    <p:extLst>
      <p:ext uri="{BB962C8B-B14F-4D97-AF65-F5344CB8AC3E}">
        <p14:creationId xmlns:p14="http://schemas.microsoft.com/office/powerpoint/2010/main" val="3396960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27E73-71D6-1743-82DA-2081D3FB718B}" type="datetimeFigureOut">
              <a:rPr lang="en-US" smtClean="0"/>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4A5E8-5B61-4D42-B1D9-918FE3E7047F}" type="slidenum">
              <a:rPr lang="en-US" smtClean="0"/>
              <a:t>‹#›</a:t>
            </a:fld>
            <a:endParaRPr lang="en-US"/>
          </a:p>
        </p:txBody>
      </p:sp>
    </p:spTree>
    <p:extLst>
      <p:ext uri="{BB962C8B-B14F-4D97-AF65-F5344CB8AC3E}">
        <p14:creationId xmlns:p14="http://schemas.microsoft.com/office/powerpoint/2010/main" val="3025026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27E73-71D6-1743-82DA-2081D3FB718B}" type="datetimeFigureOut">
              <a:rPr lang="en-US" smtClean="0"/>
              <a:t>4/22/2013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4A5E8-5B61-4D42-B1D9-918FE3E7047F}" type="slidenum">
              <a:rPr lang="en-US" smtClean="0"/>
              <a:t>‹#›</a:t>
            </a:fld>
            <a:endParaRPr lang="en-US"/>
          </a:p>
        </p:txBody>
      </p:sp>
    </p:spTree>
    <p:extLst>
      <p:ext uri="{BB962C8B-B14F-4D97-AF65-F5344CB8AC3E}">
        <p14:creationId xmlns:p14="http://schemas.microsoft.com/office/powerpoint/2010/main" val="1367958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orld game.jpg"/>
          <p:cNvPicPr>
            <a:picLocks noChangeAspect="1"/>
          </p:cNvPicPr>
          <p:nvPr userDrawn="1"/>
        </p:nvPicPr>
        <p:blipFill>
          <a:blip r:embed="rId13">
            <a:extLst>
              <a:ext uri="{28A0092B-C50C-407E-A947-70E740481C1C}">
                <a14:useLocalDpi xmlns:a14="http://schemas.microsoft.com/office/drawing/2010/main"/>
              </a:ext>
            </a:extLst>
          </a:blip>
          <a:stretch>
            <a:fillRect/>
          </a:stretch>
        </p:blipFill>
        <p:spPr>
          <a:xfrm>
            <a:off x="-166321" y="0"/>
            <a:ext cx="9536713"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solidFill>
            <a:schemeClr val="bg1">
              <a:alpha val="60000"/>
            </a:schemeClr>
          </a:solid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27E73-71D6-1743-82DA-2081D3FB718B}" type="datetimeFigureOut">
              <a:rPr lang="en-US" smtClean="0"/>
              <a:t>4/22/2013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4A5E8-5B61-4D42-B1D9-918FE3E7047F}" type="slidenum">
              <a:rPr lang="en-US" smtClean="0"/>
              <a:t>‹#›</a:t>
            </a:fld>
            <a:endParaRPr lang="en-US"/>
          </a:p>
        </p:txBody>
      </p:sp>
    </p:spTree>
    <p:extLst>
      <p:ext uri="{BB962C8B-B14F-4D97-AF65-F5344CB8AC3E}">
        <p14:creationId xmlns:p14="http://schemas.microsoft.com/office/powerpoint/2010/main" val="3981280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bg1"/>
          </a:solidFill>
          <a:latin typeface="Times New Roman"/>
          <a:ea typeface="+mj-ea"/>
          <a:cs typeface="Times New Roman"/>
        </a:defRPr>
      </a:lvl1pPr>
    </p:titleStyle>
    <p:bodyStyle>
      <a:lvl1pPr marL="342900" indent="-342900" algn="l" defTabSz="457200" rtl="0" eaLnBrk="1" latinLnBrk="0" hangingPunct="1">
        <a:spcBef>
          <a:spcPct val="20000"/>
        </a:spcBef>
        <a:buFont typeface="Arial"/>
        <a:buChar char="•"/>
        <a:defRPr sz="3200" b="1"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b="1"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b="1"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b="1"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b="1"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educateeveryone.yolasite.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stellarpath.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lme545neagle.wordpress.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bullyproofourworld.weebly.com/index.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sites.google.com/site/lme545rosales/hom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6488"/>
            <a:ext cx="7772400" cy="1470025"/>
          </a:xfrm>
        </p:spPr>
        <p:txBody>
          <a:bodyPr/>
          <a:lstStyle/>
          <a:p>
            <a:r>
              <a:rPr lang="en-US" b="1" dirty="0" smtClean="0"/>
              <a:t>International Projects </a:t>
            </a:r>
            <a:br>
              <a:rPr lang="en-US" b="1" dirty="0" smtClean="0"/>
            </a:br>
            <a:r>
              <a:rPr lang="en-US" b="1" dirty="0" smtClean="0"/>
              <a:t>without Leaving Home</a:t>
            </a:r>
            <a:endParaRPr lang="en-US" b="1" dirty="0"/>
          </a:p>
        </p:txBody>
      </p:sp>
      <p:sp>
        <p:nvSpPr>
          <p:cNvPr id="3" name="Subtitle 2"/>
          <p:cNvSpPr>
            <a:spLocks noGrp="1"/>
          </p:cNvSpPr>
          <p:nvPr>
            <p:ph type="subTitle" idx="1"/>
          </p:nvPr>
        </p:nvSpPr>
        <p:spPr>
          <a:xfrm>
            <a:off x="1708594" y="5576342"/>
            <a:ext cx="5609630" cy="1075671"/>
          </a:xfrm>
        </p:spPr>
        <p:txBody>
          <a:bodyPr>
            <a:normAutofit/>
          </a:bodyPr>
          <a:lstStyle/>
          <a:p>
            <a:r>
              <a:rPr lang="en-US" sz="800" dirty="0" smtClean="0">
                <a:solidFill>
                  <a:srgbClr val="000000"/>
                </a:solidFill>
              </a:rPr>
              <a:t> </a:t>
            </a:r>
          </a:p>
          <a:p>
            <a:r>
              <a:rPr lang="en-US" dirty="0" smtClean="0">
                <a:solidFill>
                  <a:srgbClr val="000000"/>
                </a:solidFill>
              </a:rPr>
              <a:t>Marge Maxwell</a:t>
            </a:r>
            <a:endParaRPr lang="en-US" dirty="0">
              <a:solidFill>
                <a:srgbClr val="000000"/>
              </a:solidFill>
            </a:endParaRPr>
          </a:p>
        </p:txBody>
      </p:sp>
    </p:spTree>
    <p:extLst>
      <p:ext uri="{BB962C8B-B14F-4D97-AF65-F5344CB8AC3E}">
        <p14:creationId xmlns:p14="http://schemas.microsoft.com/office/powerpoint/2010/main" val="18134508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4020"/>
            <a:ext cx="8229600" cy="2703650"/>
          </a:xfrm>
        </p:spPr>
        <p:txBody>
          <a:bodyPr>
            <a:normAutofit fontScale="90000"/>
          </a:bodyPr>
          <a:lstStyle/>
          <a:p>
            <a:r>
              <a:rPr lang="en-US" sz="5400" b="1" dirty="0" smtClean="0">
                <a:ln w="17780" cmpd="sng">
                  <a:solidFill>
                    <a:srgbClr val="0000FF"/>
                  </a:solidFill>
                  <a:prstDash val="solid"/>
                  <a:miter lim="800000"/>
                </a:ln>
                <a:effectLst>
                  <a:outerShdw blurRad="55000" dist="50800" dir="5400000" algn="tl">
                    <a:srgbClr val="000000">
                      <a:alpha val="33000"/>
                    </a:srgbClr>
                  </a:outerShdw>
                </a:effectLst>
              </a:rPr>
              <a:t>How are you internationalizing your class?</a:t>
            </a:r>
            <a:br>
              <a:rPr lang="en-US" sz="5400" b="1" dirty="0" smtClean="0">
                <a:ln w="17780" cmpd="sng">
                  <a:solidFill>
                    <a:srgbClr val="0000FF"/>
                  </a:solidFill>
                  <a:prstDash val="solid"/>
                  <a:miter lim="800000"/>
                </a:ln>
                <a:effectLst>
                  <a:outerShdw blurRad="55000" dist="50800" dir="5400000" algn="tl">
                    <a:srgbClr val="000000">
                      <a:alpha val="33000"/>
                    </a:srgbClr>
                  </a:outerShdw>
                </a:effectLst>
              </a:rPr>
            </a:br>
            <a:r>
              <a:rPr lang="en-US" sz="5400" b="1" dirty="0" smtClean="0">
                <a:ln w="17780" cmpd="sng">
                  <a:solidFill>
                    <a:srgbClr val="0000FF"/>
                  </a:solidFill>
                  <a:prstDash val="solid"/>
                  <a:miter lim="800000"/>
                </a:ln>
                <a:effectLst>
                  <a:outerShdw blurRad="55000" dist="50800" dir="5400000" algn="tl">
                    <a:srgbClr val="000000">
                      <a:alpha val="33000"/>
                    </a:srgbClr>
                  </a:outerShdw>
                </a:effectLst>
              </a:rPr>
              <a:t>I love sharing ideas! </a:t>
            </a:r>
            <a:endParaRPr lang="en-US" sz="5400" b="1" dirty="0">
              <a:ln w="17780" cmpd="sng">
                <a:solidFill>
                  <a:srgbClr val="0000FF"/>
                </a:solidFill>
                <a:prstDash val="solid"/>
                <a:miter lim="800000"/>
              </a:ln>
              <a:effectLst>
                <a:outerShdw blurRad="55000" dist="50800" dir="5400000" algn="tl">
                  <a:srgbClr val="000000">
                    <a:alpha val="33000"/>
                  </a:srgbClr>
                </a:outerShdw>
              </a:effectLst>
            </a:endParaRPr>
          </a:p>
        </p:txBody>
      </p:sp>
      <p:sp>
        <p:nvSpPr>
          <p:cNvPr id="4" name="TextBox 3"/>
          <p:cNvSpPr txBox="1"/>
          <p:nvPr/>
        </p:nvSpPr>
        <p:spPr>
          <a:xfrm>
            <a:off x="1451549" y="5563506"/>
            <a:ext cx="6501728" cy="1077218"/>
          </a:xfrm>
          <a:prstGeom prst="rect">
            <a:avLst/>
          </a:prstGeom>
          <a:noFill/>
        </p:spPr>
        <p:txBody>
          <a:bodyPr wrap="square" rtlCol="0">
            <a:spAutoFit/>
          </a:bodyPr>
          <a:lstStyle/>
          <a:p>
            <a:pPr algn="ctr"/>
            <a:r>
              <a:rPr lang="en-US" sz="3200" b="1" dirty="0" smtClean="0">
                <a:latin typeface="Times New Roman"/>
                <a:cs typeface="Times New Roman"/>
              </a:rPr>
              <a:t>Come to see me to share techy ideas or international inspirations.</a:t>
            </a:r>
            <a:endParaRPr lang="en-US" sz="3200" b="1" dirty="0">
              <a:latin typeface="Times New Roman"/>
              <a:cs typeface="Times New Roman"/>
            </a:endParaRPr>
          </a:p>
        </p:txBody>
      </p:sp>
    </p:spTree>
    <p:extLst>
      <p:ext uri="{BB962C8B-B14F-4D97-AF65-F5344CB8AC3E}">
        <p14:creationId xmlns:p14="http://schemas.microsoft.com/office/powerpoint/2010/main" val="1465445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Choice 1</a:t>
            </a:r>
            <a:endParaRPr lang="en-US" dirty="0"/>
          </a:p>
        </p:txBody>
      </p:sp>
      <p:sp>
        <p:nvSpPr>
          <p:cNvPr id="3" name="Content Placeholder 2"/>
          <p:cNvSpPr>
            <a:spLocks noGrp="1"/>
          </p:cNvSpPr>
          <p:nvPr>
            <p:ph idx="1"/>
          </p:nvPr>
        </p:nvSpPr>
        <p:spPr>
          <a:xfrm>
            <a:off x="816500" y="1600200"/>
            <a:ext cx="7598139" cy="4525963"/>
          </a:xfrm>
        </p:spPr>
        <p:txBody>
          <a:bodyPr/>
          <a:lstStyle/>
          <a:p>
            <a:pPr marL="0" indent="0" algn="ctr">
              <a:buNone/>
            </a:pPr>
            <a:r>
              <a:rPr lang="en-US" dirty="0" err="1" smtClean="0"/>
              <a:t>Penpals</a:t>
            </a:r>
            <a:endParaRPr lang="en-US" dirty="0" smtClean="0"/>
          </a:p>
          <a:p>
            <a:pPr marL="0" indent="0" algn="ctr">
              <a:buNone/>
            </a:pPr>
            <a:r>
              <a:rPr lang="en-US" dirty="0"/>
              <a:t>Select a country and make contact with a teacher (your class can communicate and partner with the class) or an organization in that country (collaborate on some issue about that country).</a:t>
            </a:r>
            <a:r>
              <a:rPr lang="en-US" dirty="0" smtClean="0">
                <a:effectLst/>
              </a:rPr>
              <a:t> </a:t>
            </a:r>
            <a:endParaRPr lang="en-US" dirty="0"/>
          </a:p>
        </p:txBody>
      </p:sp>
    </p:spTree>
    <p:extLst>
      <p:ext uri="{BB962C8B-B14F-4D97-AF65-F5344CB8AC3E}">
        <p14:creationId xmlns:p14="http://schemas.microsoft.com/office/powerpoint/2010/main" val="3715714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Choice 2</a:t>
            </a:r>
            <a:endParaRPr lang="en-US" dirty="0"/>
          </a:p>
        </p:txBody>
      </p:sp>
      <p:sp>
        <p:nvSpPr>
          <p:cNvPr id="3" name="Content Placeholder 2"/>
          <p:cNvSpPr>
            <a:spLocks noGrp="1"/>
          </p:cNvSpPr>
          <p:nvPr>
            <p:ph idx="1"/>
          </p:nvPr>
        </p:nvSpPr>
        <p:spPr/>
        <p:txBody>
          <a:bodyPr/>
          <a:lstStyle/>
          <a:p>
            <a:pPr marL="0" indent="0" algn="ctr">
              <a:buNone/>
            </a:pPr>
            <a:r>
              <a:rPr lang="en-US" dirty="0" smtClean="0"/>
              <a:t>Global Issue</a:t>
            </a:r>
          </a:p>
          <a:p>
            <a:pPr marL="0" indent="0" algn="ctr">
              <a:buNone/>
            </a:pPr>
            <a:r>
              <a:rPr lang="en-US" dirty="0"/>
              <a:t>Select a global issue (such as world hunger, poverty, health, environmental, arms control, fair trade, endangered animals, etc.) and partner with an international organization promoting that issue. Most of the international organizations provide ways to partner with them and get involved.</a:t>
            </a:r>
            <a:r>
              <a:rPr lang="en-US" dirty="0" smtClean="0">
                <a:effectLst/>
              </a:rPr>
              <a:t> </a:t>
            </a:r>
            <a:endParaRPr lang="en-US" dirty="0"/>
          </a:p>
        </p:txBody>
      </p:sp>
    </p:spTree>
    <p:extLst>
      <p:ext uri="{BB962C8B-B14F-4D97-AF65-F5344CB8AC3E}">
        <p14:creationId xmlns:p14="http://schemas.microsoft.com/office/powerpoint/2010/main" val="1878964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Requirements</a:t>
            </a:r>
            <a:endParaRPr lang="en-US" dirty="0"/>
          </a:p>
        </p:txBody>
      </p:sp>
      <p:sp>
        <p:nvSpPr>
          <p:cNvPr id="3" name="Content Placeholder 2"/>
          <p:cNvSpPr>
            <a:spLocks noGrp="1"/>
          </p:cNvSpPr>
          <p:nvPr>
            <p:ph idx="1"/>
          </p:nvPr>
        </p:nvSpPr>
        <p:spPr>
          <a:xfrm>
            <a:off x="1107360" y="2144449"/>
            <a:ext cx="6815663" cy="3600466"/>
          </a:xfrm>
        </p:spPr>
        <p:txBody>
          <a:bodyPr/>
          <a:lstStyle/>
          <a:p>
            <a:r>
              <a:rPr lang="en-US" dirty="0" smtClean="0"/>
              <a:t>Develop </a:t>
            </a:r>
            <a:r>
              <a:rPr lang="en-US" dirty="0" err="1" smtClean="0"/>
              <a:t>mashup</a:t>
            </a:r>
            <a:r>
              <a:rPr lang="en-US" dirty="0" smtClean="0"/>
              <a:t> website</a:t>
            </a:r>
          </a:p>
          <a:p>
            <a:r>
              <a:rPr lang="en-US" dirty="0" smtClean="0"/>
              <a:t>3 technology products (one must be higher-level thinking)</a:t>
            </a:r>
          </a:p>
          <a:p>
            <a:r>
              <a:rPr lang="en-US" dirty="0" smtClean="0"/>
              <a:t>Demonstrate collaboration with international organization</a:t>
            </a:r>
            <a:endParaRPr lang="en-US" dirty="0"/>
          </a:p>
        </p:txBody>
      </p:sp>
    </p:spTree>
    <p:extLst>
      <p:ext uri="{BB962C8B-B14F-4D97-AF65-F5344CB8AC3E}">
        <p14:creationId xmlns:p14="http://schemas.microsoft.com/office/powerpoint/2010/main" val="22815832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 Around the World</a:t>
            </a:r>
            <a:endParaRPr lang="en-US" dirty="0"/>
          </a:p>
        </p:txBody>
      </p:sp>
      <p:sp>
        <p:nvSpPr>
          <p:cNvPr id="3" name="Content Placeholder 2"/>
          <p:cNvSpPr>
            <a:spLocks noGrp="1"/>
          </p:cNvSpPr>
          <p:nvPr>
            <p:ph idx="1"/>
          </p:nvPr>
        </p:nvSpPr>
        <p:spPr>
          <a:xfrm>
            <a:off x="1712169" y="5893772"/>
            <a:ext cx="5636283" cy="743123"/>
          </a:xfrm>
        </p:spPr>
        <p:txBody>
          <a:bodyPr/>
          <a:lstStyle/>
          <a:p>
            <a:pPr marL="0" indent="0" algn="ctr">
              <a:buNone/>
            </a:pPr>
            <a:r>
              <a:rPr lang="en-US" dirty="0" smtClean="0"/>
              <a:t>Drew Fulkerson</a:t>
            </a:r>
            <a:endParaRPr lang="en-US" dirty="0"/>
          </a:p>
        </p:txBody>
      </p:sp>
      <p:pic>
        <p:nvPicPr>
          <p:cNvPr id="4" name="Picture 3" descr="Screen Shot 2013-04-11 at 8.52.31 PM.png">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1545" y="1417637"/>
            <a:ext cx="6335404" cy="4379103"/>
          </a:xfrm>
          <a:prstGeom prst="rect">
            <a:avLst/>
          </a:prstGeom>
        </p:spPr>
      </p:pic>
    </p:spTree>
    <p:extLst>
      <p:ext uri="{BB962C8B-B14F-4D97-AF65-F5344CB8AC3E}">
        <p14:creationId xmlns:p14="http://schemas.microsoft.com/office/powerpoint/2010/main" val="12744309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Obesity</a:t>
            </a:r>
            <a:endParaRPr lang="en-US" dirty="0"/>
          </a:p>
        </p:txBody>
      </p:sp>
      <p:sp>
        <p:nvSpPr>
          <p:cNvPr id="3" name="Content Placeholder 2"/>
          <p:cNvSpPr>
            <a:spLocks noGrp="1"/>
          </p:cNvSpPr>
          <p:nvPr>
            <p:ph idx="1"/>
          </p:nvPr>
        </p:nvSpPr>
        <p:spPr>
          <a:xfrm>
            <a:off x="1833144" y="5908890"/>
            <a:ext cx="5273393" cy="758241"/>
          </a:xfrm>
        </p:spPr>
        <p:txBody>
          <a:bodyPr/>
          <a:lstStyle/>
          <a:p>
            <a:pPr marL="0" indent="0" algn="ctr">
              <a:buNone/>
            </a:pPr>
            <a:r>
              <a:rPr lang="en-US" dirty="0" smtClean="0"/>
              <a:t>Jeremy Logsdon</a:t>
            </a:r>
            <a:endParaRPr lang="en-US" dirty="0"/>
          </a:p>
        </p:txBody>
      </p:sp>
      <p:pic>
        <p:nvPicPr>
          <p:cNvPr id="4" name="Picture 3" descr="Screen Shot 2013-04-11 at 8.57.06 PM.png">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754" y="1417638"/>
            <a:ext cx="4653464" cy="4124519"/>
          </a:xfrm>
          <a:prstGeom prst="rect">
            <a:avLst/>
          </a:prstGeom>
        </p:spPr>
      </p:pic>
    </p:spTree>
    <p:extLst>
      <p:ext uri="{BB962C8B-B14F-4D97-AF65-F5344CB8AC3E}">
        <p14:creationId xmlns:p14="http://schemas.microsoft.com/office/powerpoint/2010/main" val="3536928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English </a:t>
            </a:r>
            <a:r>
              <a:rPr lang="en-US" dirty="0" err="1" smtClean="0"/>
              <a:t>Penpals</a:t>
            </a:r>
            <a:endParaRPr lang="en-US" dirty="0"/>
          </a:p>
        </p:txBody>
      </p:sp>
      <p:sp>
        <p:nvSpPr>
          <p:cNvPr id="3" name="Content Placeholder 2"/>
          <p:cNvSpPr>
            <a:spLocks noGrp="1"/>
          </p:cNvSpPr>
          <p:nvPr>
            <p:ph idx="1"/>
          </p:nvPr>
        </p:nvSpPr>
        <p:spPr>
          <a:xfrm>
            <a:off x="2196033" y="6029837"/>
            <a:ext cx="4789543" cy="652414"/>
          </a:xfrm>
        </p:spPr>
        <p:txBody>
          <a:bodyPr/>
          <a:lstStyle/>
          <a:p>
            <a:pPr marL="0" indent="0" algn="ctr">
              <a:buNone/>
            </a:pPr>
            <a:r>
              <a:rPr lang="en-US" dirty="0" smtClean="0"/>
              <a:t>Jeff </a:t>
            </a:r>
            <a:r>
              <a:rPr lang="en-US" dirty="0" err="1" smtClean="0"/>
              <a:t>Neagle</a:t>
            </a:r>
            <a:endParaRPr lang="en-US" dirty="0"/>
          </a:p>
        </p:txBody>
      </p:sp>
      <p:pic>
        <p:nvPicPr>
          <p:cNvPr id="4" name="Picture 3" descr="Screen Shot 2013-04-11 at 8.58.43 PM.png">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10909" y="1417638"/>
            <a:ext cx="4571938" cy="4357520"/>
          </a:xfrm>
          <a:prstGeom prst="rect">
            <a:avLst/>
          </a:prstGeom>
        </p:spPr>
      </p:pic>
    </p:spTree>
    <p:extLst>
      <p:ext uri="{BB962C8B-B14F-4D97-AF65-F5344CB8AC3E}">
        <p14:creationId xmlns:p14="http://schemas.microsoft.com/office/powerpoint/2010/main" val="3630719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Cyberbullying</a:t>
            </a:r>
            <a:endParaRPr lang="en-US" dirty="0"/>
          </a:p>
        </p:txBody>
      </p:sp>
      <p:sp>
        <p:nvSpPr>
          <p:cNvPr id="3" name="Content Placeholder 2"/>
          <p:cNvSpPr>
            <a:spLocks noGrp="1"/>
          </p:cNvSpPr>
          <p:nvPr>
            <p:ph idx="1"/>
          </p:nvPr>
        </p:nvSpPr>
        <p:spPr>
          <a:xfrm>
            <a:off x="2301876" y="6120546"/>
            <a:ext cx="4592979" cy="576823"/>
          </a:xfrm>
        </p:spPr>
        <p:txBody>
          <a:bodyPr>
            <a:normAutofit lnSpcReduction="10000"/>
          </a:bodyPr>
          <a:lstStyle/>
          <a:p>
            <a:pPr marL="0" indent="0" algn="ctr">
              <a:buNone/>
            </a:pPr>
            <a:r>
              <a:rPr lang="en-US" dirty="0" err="1" smtClean="0"/>
              <a:t>Shante</a:t>
            </a:r>
            <a:r>
              <a:rPr lang="en-US" dirty="0" smtClean="0"/>
              <a:t> Galloway</a:t>
            </a:r>
            <a:endParaRPr lang="en-US" dirty="0"/>
          </a:p>
        </p:txBody>
      </p:sp>
      <p:pic>
        <p:nvPicPr>
          <p:cNvPr id="4" name="Picture 3" descr="Screen Shot 2013-04-11 at 9.00.47 PM.png">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6984" y="1417638"/>
            <a:ext cx="4943354" cy="4463347"/>
          </a:xfrm>
          <a:prstGeom prst="rect">
            <a:avLst/>
          </a:prstGeom>
        </p:spPr>
      </p:pic>
    </p:spTree>
    <p:extLst>
      <p:ext uri="{BB962C8B-B14F-4D97-AF65-F5344CB8AC3E}">
        <p14:creationId xmlns:p14="http://schemas.microsoft.com/office/powerpoint/2010/main" val="1338721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Slavery, Today?</a:t>
            </a:r>
            <a:endParaRPr lang="en-US" dirty="0"/>
          </a:p>
        </p:txBody>
      </p:sp>
      <p:sp>
        <p:nvSpPr>
          <p:cNvPr id="3" name="Content Placeholder 2"/>
          <p:cNvSpPr>
            <a:spLocks noGrp="1"/>
          </p:cNvSpPr>
          <p:nvPr>
            <p:ph idx="1"/>
          </p:nvPr>
        </p:nvSpPr>
        <p:spPr>
          <a:xfrm>
            <a:off x="2392598" y="6075193"/>
            <a:ext cx="4351055" cy="622178"/>
          </a:xfrm>
        </p:spPr>
        <p:txBody>
          <a:bodyPr/>
          <a:lstStyle/>
          <a:p>
            <a:pPr marL="0" indent="0" algn="ctr">
              <a:buNone/>
            </a:pPr>
            <a:r>
              <a:rPr lang="en-US" dirty="0" smtClean="0"/>
              <a:t>Rachel Rosales</a:t>
            </a:r>
            <a:endParaRPr lang="en-US" dirty="0"/>
          </a:p>
        </p:txBody>
      </p:sp>
      <p:pic>
        <p:nvPicPr>
          <p:cNvPr id="4" name="Picture 3" descr="Screen Shot 2013-04-11 at 9.02.14 PM.png">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1064" y="1508346"/>
            <a:ext cx="6577329" cy="4316610"/>
          </a:xfrm>
          <a:prstGeom prst="rect">
            <a:avLst/>
          </a:prstGeom>
        </p:spPr>
      </p:pic>
    </p:spTree>
    <p:extLst>
      <p:ext uri="{BB962C8B-B14F-4D97-AF65-F5344CB8AC3E}">
        <p14:creationId xmlns:p14="http://schemas.microsoft.com/office/powerpoint/2010/main" val="29638825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TotalTime>
  <Words>162</Words>
  <Application>Microsoft Office PowerPoint</Application>
  <PresentationFormat>On-screen Show (4:3)</PresentationFormat>
  <Paragraphs>25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International Projects  without Leaving Home</vt:lpstr>
      <vt:lpstr>Project Choice 1</vt:lpstr>
      <vt:lpstr>Project Choice 2</vt:lpstr>
      <vt:lpstr>Project Requirements</vt:lpstr>
      <vt:lpstr>Education Around the World</vt:lpstr>
      <vt:lpstr>Obesity</vt:lpstr>
      <vt:lpstr>English Penpals</vt:lpstr>
      <vt:lpstr>Cyberbullying</vt:lpstr>
      <vt:lpstr>Slavery, Today?</vt:lpstr>
      <vt:lpstr>How are you internationalizing your class? I love sharing ideas! </vt:lpstr>
    </vt:vector>
  </TitlesOfParts>
  <Company>Western Kentucky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Marge Maxwell</dc:creator>
  <cp:lastModifiedBy>user</cp:lastModifiedBy>
  <cp:revision>9</cp:revision>
  <dcterms:created xsi:type="dcterms:W3CDTF">2013-04-12T00:48:31Z</dcterms:created>
  <dcterms:modified xsi:type="dcterms:W3CDTF">2013-04-22T18:49:01Z</dcterms:modified>
</cp:coreProperties>
</file>