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7.xml"/><Relationship Id="rId22" Type="http://schemas.openxmlformats.org/officeDocument/2006/relationships/font" Target="fonts/CenturyGothic-boldItalic.fntdata"/><Relationship Id="rId10" Type="http://schemas.openxmlformats.org/officeDocument/2006/relationships/slide" Target="slides/slide6.xml"/><Relationship Id="rId21"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8" name="Shape 1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8" name="Shape 38"/>
        <p:cNvGrpSpPr/>
        <p:nvPr/>
      </p:nvGrpSpPr>
      <p:grpSpPr>
        <a:xfrm>
          <a:off x="0" y="0"/>
          <a:ext cx="0" cy="0"/>
          <a:chOff x="0" y="0"/>
          <a:chExt cx="0" cy="0"/>
        </a:xfrm>
      </p:grpSpPr>
      <p:sp>
        <p:nvSpPr>
          <p:cNvPr id="39" name="Shape 39"/>
          <p:cNvSpPr txBox="1"/>
          <p:nvPr>
            <p:ph type="ctrTitle"/>
          </p:nvPr>
        </p:nvSpPr>
        <p:spPr>
          <a:xfrm>
            <a:off x="2589213" y="2514600"/>
            <a:ext cx="8915398" cy="2262781"/>
          </a:xfrm>
          <a:prstGeom prst="rect">
            <a:avLst/>
          </a:prstGeom>
          <a:noFill/>
          <a:ln>
            <a:noFill/>
          </a:ln>
        </p:spPr>
        <p:txBody>
          <a:bodyPr anchorCtr="0" anchor="b" bIns="91425" lIns="91425" rIns="91425" tIns="91425"/>
          <a:lstStyle>
            <a:lvl1pPr indent="0" lvl="0" marL="0" marR="0" rtl="0" algn="l">
              <a:spcBef>
                <a:spcPts val="0"/>
              </a:spcBef>
              <a:buClr>
                <a:srgbClr val="168DBA"/>
              </a:buClr>
              <a:buFont typeface="Century Gothic"/>
              <a:buNone/>
              <a:defRPr b="0" i="0" sz="54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0" name="Shape 40"/>
          <p:cNvSpPr txBox="1"/>
          <p:nvPr>
            <p:ph idx="1" type="subTitle"/>
          </p:nvPr>
        </p:nvSpPr>
        <p:spPr>
          <a:xfrm>
            <a:off x="2589213" y="4777378"/>
            <a:ext cx="8915398" cy="1126282"/>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0" lvl="1" marL="457200" marR="0" rtl="0" algn="ctr">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2pPr>
            <a:lvl3pPr indent="0" lvl="2" marL="914400" marR="0" rtl="0" algn="ctr">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3pPr>
            <a:lvl4pPr indent="0" lvl="3" marL="13716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4pPr>
            <a:lvl5pPr indent="0" lvl="4" marL="18288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5pPr>
            <a:lvl6pPr indent="0" lvl="5" marL="22860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6pPr>
            <a:lvl7pPr indent="0" lvl="6" marL="27432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7pPr>
            <a:lvl8pPr indent="0" lvl="7" marL="32004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8pPr>
            <a:lvl9pPr indent="0" lvl="8" marL="3657600" marR="0" rtl="0" algn="ctr">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9pPr>
          </a:lstStyle>
          <a:p/>
        </p:txBody>
      </p:sp>
      <p:sp>
        <p:nvSpPr>
          <p:cNvPr id="41" name="Shape 41"/>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42" name="Shape 42"/>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43" name="Shape 43"/>
          <p:cNvSpPr/>
          <p:nvPr/>
        </p:nvSpPr>
        <p:spPr>
          <a:xfrm>
            <a:off x="0" y="4323810"/>
            <a:ext cx="1744651" cy="778589"/>
          </a:xfrm>
          <a:custGeom>
            <a:pathLst>
              <a:path extrusionOk="0" h="120000" w="12000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44" name="Shape 44"/>
          <p:cNvSpPr txBox="1"/>
          <p:nvPr>
            <p:ph idx="12" type="sldNum"/>
          </p:nvPr>
        </p:nvSpPr>
        <p:spPr>
          <a:xfrm>
            <a:off x="531812" y="4529539"/>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104" name="Shape 104"/>
        <p:cNvGrpSpPr/>
        <p:nvPr/>
      </p:nvGrpSpPr>
      <p:grpSpPr>
        <a:xfrm>
          <a:off x="0" y="0"/>
          <a:ext cx="0" cy="0"/>
          <a:chOff x="0" y="0"/>
          <a:chExt cx="0" cy="0"/>
        </a:xfrm>
      </p:grpSpPr>
      <p:sp>
        <p:nvSpPr>
          <p:cNvPr id="105" name="Shape 105"/>
          <p:cNvSpPr txBox="1"/>
          <p:nvPr>
            <p:ph type="title"/>
          </p:nvPr>
        </p:nvSpPr>
        <p:spPr>
          <a:xfrm>
            <a:off x="2589211" y="609600"/>
            <a:ext cx="8915398" cy="3117040"/>
          </a:xfrm>
          <a:prstGeom prst="rect">
            <a:avLst/>
          </a:prstGeom>
          <a:noFill/>
          <a:ln>
            <a:noFill/>
          </a:ln>
        </p:spPr>
        <p:txBody>
          <a:bodyPr anchorCtr="0" anchor="ctr" bIns="91425" lIns="91425" rIns="91425" tIns="91425"/>
          <a:lstStyle>
            <a:lvl1pPr indent="0" lvl="0" marL="0" marR="0" rtl="0" algn="l">
              <a:spcBef>
                <a:spcPts val="0"/>
              </a:spcBef>
              <a:buClr>
                <a:srgbClr val="168DBA"/>
              </a:buClr>
              <a:buFont typeface="Century Gothic"/>
              <a:buNone/>
              <a:defRPr b="0" i="0" sz="48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06" name="Shape 106"/>
          <p:cNvSpPr txBox="1"/>
          <p:nvPr>
            <p:ph idx="1" type="body"/>
          </p:nvPr>
        </p:nvSpPr>
        <p:spPr>
          <a:xfrm>
            <a:off x="2589211" y="4354046"/>
            <a:ext cx="8915398" cy="1555863"/>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07" name="Shape 107"/>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08" name="Shape 108"/>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09" name="Shape 109"/>
          <p:cNvSpPr/>
          <p:nvPr/>
        </p:nvSpPr>
        <p:spPr>
          <a:xfrm flipH="1" rot="10800000">
            <a:off x="-4188" y="31781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10" name="Shape 110"/>
          <p:cNvSpPr txBox="1"/>
          <p:nvPr>
            <p:ph idx="12" type="sldNum"/>
          </p:nvPr>
        </p:nvSpPr>
        <p:spPr>
          <a:xfrm>
            <a:off x="531812" y="3244139"/>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111" name="Shape 111"/>
        <p:cNvGrpSpPr/>
        <p:nvPr/>
      </p:nvGrpSpPr>
      <p:grpSpPr>
        <a:xfrm>
          <a:off x="0" y="0"/>
          <a:ext cx="0" cy="0"/>
          <a:chOff x="0" y="0"/>
          <a:chExt cx="0" cy="0"/>
        </a:xfrm>
      </p:grpSpPr>
      <p:sp>
        <p:nvSpPr>
          <p:cNvPr id="112" name="Shape 112"/>
          <p:cNvSpPr txBox="1"/>
          <p:nvPr>
            <p:ph type="title"/>
          </p:nvPr>
        </p:nvSpPr>
        <p:spPr>
          <a:xfrm>
            <a:off x="2849949" y="609600"/>
            <a:ext cx="8393925" cy="2895600"/>
          </a:xfrm>
          <a:prstGeom prst="rect">
            <a:avLst/>
          </a:prstGeom>
          <a:noFill/>
          <a:ln>
            <a:noFill/>
          </a:ln>
        </p:spPr>
        <p:txBody>
          <a:bodyPr anchorCtr="0" anchor="ctr" bIns="91425" lIns="91425" rIns="91425" tIns="91425"/>
          <a:lstStyle>
            <a:lvl1pPr indent="0" lvl="0" marL="0" marR="0" rtl="0" algn="l">
              <a:spcBef>
                <a:spcPts val="0"/>
              </a:spcBef>
              <a:buClr>
                <a:srgbClr val="168DBA"/>
              </a:buClr>
              <a:buFont typeface="Century Gothic"/>
              <a:buNone/>
              <a:defRPr b="0" i="0" sz="48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3" name="Shape 113"/>
          <p:cNvSpPr txBox="1"/>
          <p:nvPr>
            <p:ph idx="1" type="body"/>
          </p:nvPr>
        </p:nvSpPr>
        <p:spPr>
          <a:xfrm>
            <a:off x="3275011" y="3505200"/>
            <a:ext cx="7536553" cy="381000"/>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600" u="none" cap="none" strike="noStrike">
                <a:solidFill>
                  <a:srgbClr val="7F7F7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14" name="Shape 114"/>
          <p:cNvSpPr txBox="1"/>
          <p:nvPr>
            <p:ph idx="2" type="body"/>
          </p:nvPr>
        </p:nvSpPr>
        <p:spPr>
          <a:xfrm>
            <a:off x="2589211" y="4354046"/>
            <a:ext cx="8915398" cy="1555863"/>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15" name="Shape 115"/>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16" name="Shape 116"/>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17" name="Shape 117"/>
          <p:cNvSpPr/>
          <p:nvPr/>
        </p:nvSpPr>
        <p:spPr>
          <a:xfrm flipH="1" rot="10800000">
            <a:off x="-4188" y="31781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18" name="Shape 118"/>
          <p:cNvSpPr txBox="1"/>
          <p:nvPr>
            <p:ph idx="12" type="sldNum"/>
          </p:nvPr>
        </p:nvSpPr>
        <p:spPr>
          <a:xfrm>
            <a:off x="531812" y="3244139"/>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
        <p:nvSpPr>
          <p:cNvPr id="119" name="Shape 119"/>
          <p:cNvSpPr txBox="1"/>
          <p:nvPr/>
        </p:nvSpPr>
        <p:spPr>
          <a:xfrm>
            <a:off x="2467651" y="648004"/>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n-US" sz="8000" u="none" cap="none" strike="noStrike">
                <a:solidFill>
                  <a:schemeClr val="accent1"/>
                </a:solidFill>
                <a:latin typeface="Arial"/>
                <a:ea typeface="Arial"/>
                <a:cs typeface="Arial"/>
                <a:sym typeface="Arial"/>
              </a:rPr>
              <a:t>“</a:t>
            </a:r>
          </a:p>
        </p:txBody>
      </p:sp>
      <p:sp>
        <p:nvSpPr>
          <p:cNvPr id="120" name="Shape 120"/>
          <p:cNvSpPr txBox="1"/>
          <p:nvPr/>
        </p:nvSpPr>
        <p:spPr>
          <a:xfrm>
            <a:off x="11114852" y="2905306"/>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n-US" sz="8000" u="none" cap="none" strike="noStrike">
                <a:solidFill>
                  <a:schemeClr val="accent1"/>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21" name="Shape 121"/>
        <p:cNvGrpSpPr/>
        <p:nvPr/>
      </p:nvGrpSpPr>
      <p:grpSpPr>
        <a:xfrm>
          <a:off x="0" y="0"/>
          <a:ext cx="0" cy="0"/>
          <a:chOff x="0" y="0"/>
          <a:chExt cx="0" cy="0"/>
        </a:xfrm>
      </p:grpSpPr>
      <p:sp>
        <p:nvSpPr>
          <p:cNvPr id="122" name="Shape 122"/>
          <p:cNvSpPr txBox="1"/>
          <p:nvPr>
            <p:ph type="title"/>
          </p:nvPr>
        </p:nvSpPr>
        <p:spPr>
          <a:xfrm>
            <a:off x="2589213" y="2438400"/>
            <a:ext cx="8915400" cy="2724845"/>
          </a:xfrm>
          <a:prstGeom prst="rect">
            <a:avLst/>
          </a:prstGeom>
          <a:noFill/>
          <a:ln>
            <a:noFill/>
          </a:ln>
        </p:spPr>
        <p:txBody>
          <a:bodyPr anchorCtr="0" anchor="b" bIns="91425" lIns="91425" rIns="91425" tIns="91425"/>
          <a:lstStyle>
            <a:lvl1pPr indent="0" lvl="0" marL="0" marR="0" rtl="0" algn="l">
              <a:spcBef>
                <a:spcPts val="0"/>
              </a:spcBef>
              <a:buClr>
                <a:srgbClr val="168DBA"/>
              </a:buClr>
              <a:buFont typeface="Century Gothic"/>
              <a:buNone/>
              <a:defRPr b="0" i="0" sz="48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3" name="Shape 123"/>
          <p:cNvSpPr txBox="1"/>
          <p:nvPr>
            <p:ph idx="1" type="body"/>
          </p:nvPr>
        </p:nvSpPr>
        <p:spPr>
          <a:xfrm>
            <a:off x="2589213" y="5181600"/>
            <a:ext cx="8915400" cy="729622"/>
          </a:xfrm>
          <a:prstGeom prst="rect">
            <a:avLst/>
          </a:prstGeom>
          <a:noFill/>
          <a:ln>
            <a:noFill/>
          </a:ln>
        </p:spPr>
        <p:txBody>
          <a:bodyPr anchorCtr="0" anchor="t" bIns="91425" lIns="91425" rIns="91425" tIns="91425"/>
          <a:lstStyle>
            <a:lvl1pPr indent="-342900" lvl="0" marL="342900" marR="0" rtl="0" algn="l">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24" name="Shape 124"/>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25" name="Shape 125"/>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26" name="Shape 126"/>
          <p:cNvSpPr/>
          <p:nvPr/>
        </p:nvSpPr>
        <p:spPr>
          <a:xfrm flipH="1" rot="10800000">
            <a:off x="-4188" y="491172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7" name="Shape 127"/>
          <p:cNvSpPr txBox="1"/>
          <p:nvPr>
            <p:ph idx="12" type="sldNum"/>
          </p:nvPr>
        </p:nvSpPr>
        <p:spPr>
          <a:xfrm>
            <a:off x="531812" y="4983087"/>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Name Card">
    <p:spTree>
      <p:nvGrpSpPr>
        <p:cNvPr id="128" name="Shape 128"/>
        <p:cNvGrpSpPr/>
        <p:nvPr/>
      </p:nvGrpSpPr>
      <p:grpSpPr>
        <a:xfrm>
          <a:off x="0" y="0"/>
          <a:ext cx="0" cy="0"/>
          <a:chOff x="0" y="0"/>
          <a:chExt cx="0" cy="0"/>
        </a:xfrm>
      </p:grpSpPr>
      <p:sp>
        <p:nvSpPr>
          <p:cNvPr id="129" name="Shape 129"/>
          <p:cNvSpPr txBox="1"/>
          <p:nvPr>
            <p:ph type="title"/>
          </p:nvPr>
        </p:nvSpPr>
        <p:spPr>
          <a:xfrm>
            <a:off x="2849949" y="609600"/>
            <a:ext cx="8393925" cy="2895600"/>
          </a:xfrm>
          <a:prstGeom prst="rect">
            <a:avLst/>
          </a:prstGeom>
          <a:noFill/>
          <a:ln>
            <a:noFill/>
          </a:ln>
        </p:spPr>
        <p:txBody>
          <a:bodyPr anchorCtr="0" anchor="ctr" bIns="91425" lIns="91425" rIns="91425" tIns="91425"/>
          <a:lstStyle>
            <a:lvl1pPr indent="0" lvl="0" marL="0" marR="0" rtl="0" algn="l">
              <a:spcBef>
                <a:spcPts val="0"/>
              </a:spcBef>
              <a:buClr>
                <a:srgbClr val="168DBA"/>
              </a:buClr>
              <a:buFont typeface="Century Gothic"/>
              <a:buNone/>
              <a:defRPr b="0" i="0" sz="48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0" name="Shape 130"/>
          <p:cNvSpPr txBox="1"/>
          <p:nvPr>
            <p:ph idx="1" type="body"/>
          </p:nvPr>
        </p:nvSpPr>
        <p:spPr>
          <a:xfrm>
            <a:off x="2589211" y="4343400"/>
            <a:ext cx="8915400" cy="838199"/>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31" name="Shape 131"/>
          <p:cNvSpPr txBox="1"/>
          <p:nvPr>
            <p:ph idx="2" type="body"/>
          </p:nvPr>
        </p:nvSpPr>
        <p:spPr>
          <a:xfrm>
            <a:off x="2589213" y="5181600"/>
            <a:ext cx="8915400" cy="729622"/>
          </a:xfrm>
          <a:prstGeom prst="rect">
            <a:avLst/>
          </a:prstGeom>
          <a:noFill/>
          <a:ln>
            <a:noFill/>
          </a:ln>
        </p:spPr>
        <p:txBody>
          <a:bodyPr anchorCtr="0" anchor="t" bIns="91425" lIns="91425" rIns="91425" tIns="91425"/>
          <a:lstStyle>
            <a:lvl1pPr indent="-342900" lvl="0" marL="342900" marR="0" rtl="0" algn="l">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32" name="Shape 132"/>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33" name="Shape 133"/>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34" name="Shape 134"/>
          <p:cNvSpPr/>
          <p:nvPr/>
        </p:nvSpPr>
        <p:spPr>
          <a:xfrm flipH="1" rot="10800000">
            <a:off x="-4188" y="491172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35" name="Shape 135"/>
          <p:cNvSpPr txBox="1"/>
          <p:nvPr>
            <p:ph idx="12" type="sldNum"/>
          </p:nvPr>
        </p:nvSpPr>
        <p:spPr>
          <a:xfrm>
            <a:off x="531812" y="4983087"/>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
        <p:nvSpPr>
          <p:cNvPr id="136" name="Shape 136"/>
          <p:cNvSpPr txBox="1"/>
          <p:nvPr/>
        </p:nvSpPr>
        <p:spPr>
          <a:xfrm>
            <a:off x="2467651" y="648004"/>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n-US" sz="8000" u="none" cap="none" strike="noStrike">
                <a:solidFill>
                  <a:schemeClr val="accent1"/>
                </a:solidFill>
                <a:latin typeface="Arial"/>
                <a:ea typeface="Arial"/>
                <a:cs typeface="Arial"/>
                <a:sym typeface="Arial"/>
              </a:rPr>
              <a:t>“</a:t>
            </a:r>
          </a:p>
        </p:txBody>
      </p:sp>
      <p:sp>
        <p:nvSpPr>
          <p:cNvPr id="137" name="Shape 137"/>
          <p:cNvSpPr txBox="1"/>
          <p:nvPr/>
        </p:nvSpPr>
        <p:spPr>
          <a:xfrm>
            <a:off x="11114852" y="2905306"/>
            <a:ext cx="609599" cy="584776"/>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n-US" sz="8000" u="none" cap="none" strike="noStrike">
                <a:solidFill>
                  <a:schemeClr val="accent1"/>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ue or False">
    <p:spTree>
      <p:nvGrpSpPr>
        <p:cNvPr id="138" name="Shape 138"/>
        <p:cNvGrpSpPr/>
        <p:nvPr/>
      </p:nvGrpSpPr>
      <p:grpSpPr>
        <a:xfrm>
          <a:off x="0" y="0"/>
          <a:ext cx="0" cy="0"/>
          <a:chOff x="0" y="0"/>
          <a:chExt cx="0" cy="0"/>
        </a:xfrm>
      </p:grpSpPr>
      <p:sp>
        <p:nvSpPr>
          <p:cNvPr id="139" name="Shape 139"/>
          <p:cNvSpPr txBox="1"/>
          <p:nvPr>
            <p:ph type="title"/>
          </p:nvPr>
        </p:nvSpPr>
        <p:spPr>
          <a:xfrm>
            <a:off x="2589211" y="627406"/>
            <a:ext cx="8915398" cy="2880019"/>
          </a:xfrm>
          <a:prstGeom prst="rect">
            <a:avLst/>
          </a:prstGeom>
          <a:noFill/>
          <a:ln>
            <a:noFill/>
          </a:ln>
        </p:spPr>
        <p:txBody>
          <a:bodyPr anchorCtr="0" anchor="ctr" bIns="91425" lIns="91425" rIns="91425" tIns="91425"/>
          <a:lstStyle>
            <a:lvl1pPr indent="0" lvl="0" marL="0" marR="0" rtl="0" algn="l">
              <a:spcBef>
                <a:spcPts val="0"/>
              </a:spcBef>
              <a:buClr>
                <a:srgbClr val="168DBA"/>
              </a:buClr>
              <a:buFont typeface="Century Gothic"/>
              <a:buNone/>
              <a:defRPr b="0" i="0" sz="48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40" name="Shape 140"/>
          <p:cNvSpPr txBox="1"/>
          <p:nvPr>
            <p:ph idx="1" type="body"/>
          </p:nvPr>
        </p:nvSpPr>
        <p:spPr>
          <a:xfrm>
            <a:off x="2589211" y="4343400"/>
            <a:ext cx="8915400" cy="838199"/>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1" name="Shape 141"/>
          <p:cNvSpPr txBox="1"/>
          <p:nvPr>
            <p:ph idx="2" type="body"/>
          </p:nvPr>
        </p:nvSpPr>
        <p:spPr>
          <a:xfrm>
            <a:off x="2589213" y="5181600"/>
            <a:ext cx="8915400" cy="729622"/>
          </a:xfrm>
          <a:prstGeom prst="rect">
            <a:avLst/>
          </a:prstGeom>
          <a:noFill/>
          <a:ln>
            <a:noFill/>
          </a:ln>
        </p:spPr>
        <p:txBody>
          <a:bodyPr anchorCtr="0" anchor="t" bIns="91425" lIns="91425" rIns="91425" tIns="91425"/>
          <a:lstStyle>
            <a:lvl1pPr indent="-342900" lvl="0" marL="342900" marR="0" rtl="0" algn="l">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2" name="Shape 142"/>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43" name="Shape 143"/>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44" name="Shape 144"/>
          <p:cNvSpPr/>
          <p:nvPr/>
        </p:nvSpPr>
        <p:spPr>
          <a:xfrm flipH="1" rot="10800000">
            <a:off x="-4188" y="491172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45" name="Shape 145"/>
          <p:cNvSpPr txBox="1"/>
          <p:nvPr>
            <p:ph idx="12" type="sldNum"/>
          </p:nvPr>
        </p:nvSpPr>
        <p:spPr>
          <a:xfrm>
            <a:off x="531812" y="4983087"/>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6" name="Shape 146"/>
        <p:cNvGrpSpPr/>
        <p:nvPr/>
      </p:nvGrpSpPr>
      <p:grpSpPr>
        <a:xfrm>
          <a:off x="0" y="0"/>
          <a:ext cx="0" cy="0"/>
          <a:chOff x="0" y="0"/>
          <a:chExt cx="0" cy="0"/>
        </a:xfrm>
      </p:grpSpPr>
      <p:sp>
        <p:nvSpPr>
          <p:cNvPr id="147" name="Shape 147"/>
          <p:cNvSpPr txBox="1"/>
          <p:nvPr>
            <p:ph type="title"/>
          </p:nvPr>
        </p:nvSpPr>
        <p:spPr>
          <a:xfrm>
            <a:off x="2592924" y="624110"/>
            <a:ext cx="8911686" cy="1280889"/>
          </a:xfrm>
          <a:prstGeom prst="rect">
            <a:avLst/>
          </a:prstGeom>
          <a:noFill/>
          <a:ln>
            <a:noFill/>
          </a:ln>
        </p:spPr>
        <p:txBody>
          <a:bodyPr anchorCtr="0" anchor="t" bIns="91425" lIns="91425" rIns="91425" tIns="91425"/>
          <a:lstStyle>
            <a:lvl1pPr indent="0" lvl="0" marL="0" marR="0" rtl="0" algn="l">
              <a:spcBef>
                <a:spcPts val="0"/>
              </a:spcBef>
              <a:buClr>
                <a:srgbClr val="168DBA"/>
              </a:buClr>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48" name="Shape 148"/>
          <p:cNvSpPr txBox="1"/>
          <p:nvPr>
            <p:ph idx="1" type="body"/>
          </p:nvPr>
        </p:nvSpPr>
        <p:spPr>
          <a:xfrm rot="5400000">
            <a:off x="5103811" y="-381000"/>
            <a:ext cx="3886200" cy="8915400"/>
          </a:xfrm>
          <a:prstGeom prst="rect">
            <a:avLst/>
          </a:prstGeom>
          <a:noFill/>
          <a:ln>
            <a:noFill/>
          </a:ln>
        </p:spPr>
        <p:txBody>
          <a:bodyPr anchorCtr="0" anchor="t" bIns="91425" lIns="91425" rIns="91425" tIns="91425"/>
          <a:lstStyle>
            <a:lvl1pPr indent="-228600" lvl="0" marL="342900" marR="0" rtl="0" algn="l">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9" name="Shape 149"/>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50" name="Shape 150"/>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51" name="Shape 151"/>
          <p:cNvSpPr/>
          <p:nvPr/>
        </p:nvSpPr>
        <p:spPr>
          <a:xfrm flipH="1" rot="10800000">
            <a:off x="-4188" y="7143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2" name="Shape 152"/>
          <p:cNvSpPr txBox="1"/>
          <p:nvPr>
            <p:ph idx="12" type="sldNum"/>
          </p:nvPr>
        </p:nvSpPr>
        <p:spPr>
          <a:xfrm>
            <a:off x="531812" y="787781"/>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3" name="Shape 153"/>
        <p:cNvGrpSpPr/>
        <p:nvPr/>
      </p:nvGrpSpPr>
      <p:grpSpPr>
        <a:xfrm>
          <a:off x="0" y="0"/>
          <a:ext cx="0" cy="0"/>
          <a:chOff x="0" y="0"/>
          <a:chExt cx="0" cy="0"/>
        </a:xfrm>
      </p:grpSpPr>
      <p:sp>
        <p:nvSpPr>
          <p:cNvPr id="154" name="Shape 154"/>
          <p:cNvSpPr txBox="1"/>
          <p:nvPr>
            <p:ph type="title"/>
          </p:nvPr>
        </p:nvSpPr>
        <p:spPr>
          <a:xfrm rot="5400000">
            <a:off x="7756704" y="2165512"/>
            <a:ext cx="5283816" cy="2207601"/>
          </a:xfrm>
          <a:prstGeom prst="rect">
            <a:avLst/>
          </a:prstGeom>
          <a:noFill/>
          <a:ln>
            <a:noFill/>
          </a:ln>
        </p:spPr>
        <p:txBody>
          <a:bodyPr anchorCtr="0" anchor="ctr" bIns="91425" lIns="91425" rIns="91425" tIns="91425"/>
          <a:lstStyle>
            <a:lvl1pPr indent="0" lvl="0" marL="0" marR="0" rtl="0" algn="l">
              <a:spcBef>
                <a:spcPts val="0"/>
              </a:spcBef>
              <a:buClr>
                <a:srgbClr val="168DBA"/>
              </a:buClr>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55" name="Shape 155"/>
          <p:cNvSpPr txBox="1"/>
          <p:nvPr>
            <p:ph idx="1" type="body"/>
          </p:nvPr>
        </p:nvSpPr>
        <p:spPr>
          <a:xfrm rot="5400000">
            <a:off x="3185803" y="30813"/>
            <a:ext cx="5283816" cy="6476999"/>
          </a:xfrm>
          <a:prstGeom prst="rect">
            <a:avLst/>
          </a:prstGeom>
          <a:noFill/>
          <a:ln>
            <a:noFill/>
          </a:ln>
        </p:spPr>
        <p:txBody>
          <a:bodyPr anchorCtr="0" anchor="t" bIns="91425" lIns="91425" rIns="91425" tIns="91425"/>
          <a:lstStyle>
            <a:lvl1pPr indent="-228600" lvl="0" marL="342900" marR="0" rtl="0" algn="l">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56" name="Shape 156"/>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57" name="Shape 157"/>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58" name="Shape 158"/>
          <p:cNvSpPr/>
          <p:nvPr/>
        </p:nvSpPr>
        <p:spPr>
          <a:xfrm flipH="1" rot="10800000">
            <a:off x="-4188" y="7143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9" name="Shape 159"/>
          <p:cNvSpPr txBox="1"/>
          <p:nvPr>
            <p:ph idx="12" type="sldNum"/>
          </p:nvPr>
        </p:nvSpPr>
        <p:spPr>
          <a:xfrm>
            <a:off x="531812" y="787781"/>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5" name="Shape 45"/>
        <p:cNvGrpSpPr/>
        <p:nvPr/>
      </p:nvGrpSpPr>
      <p:grpSpPr>
        <a:xfrm>
          <a:off x="0" y="0"/>
          <a:ext cx="0" cy="0"/>
          <a:chOff x="0" y="0"/>
          <a:chExt cx="0" cy="0"/>
        </a:xfrm>
      </p:grpSpPr>
      <p:sp>
        <p:nvSpPr>
          <p:cNvPr id="46" name="Shape 46"/>
          <p:cNvSpPr txBox="1"/>
          <p:nvPr>
            <p:ph type="title"/>
          </p:nvPr>
        </p:nvSpPr>
        <p:spPr>
          <a:xfrm>
            <a:off x="2592924" y="624110"/>
            <a:ext cx="8911686" cy="1280889"/>
          </a:xfrm>
          <a:prstGeom prst="rect">
            <a:avLst/>
          </a:prstGeom>
          <a:noFill/>
          <a:ln>
            <a:noFill/>
          </a:ln>
        </p:spPr>
        <p:txBody>
          <a:bodyPr anchorCtr="0" anchor="t" bIns="91425" lIns="91425" rIns="91425" tIns="91425"/>
          <a:lstStyle>
            <a:lvl1pPr indent="0" lvl="0" marL="0" marR="0" rtl="0" algn="l">
              <a:spcBef>
                <a:spcPts val="0"/>
              </a:spcBef>
              <a:buClr>
                <a:srgbClr val="168DBA"/>
              </a:buClr>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7" name="Shape 47"/>
          <p:cNvSpPr txBox="1"/>
          <p:nvPr>
            <p:ph idx="1" type="body"/>
          </p:nvPr>
        </p:nvSpPr>
        <p:spPr>
          <a:xfrm>
            <a:off x="2589211" y="2133600"/>
            <a:ext cx="4313863" cy="3777622"/>
          </a:xfrm>
          <a:prstGeom prst="rect">
            <a:avLst/>
          </a:prstGeom>
          <a:noFill/>
          <a:ln>
            <a:noFill/>
          </a:ln>
        </p:spPr>
        <p:txBody>
          <a:bodyPr anchorCtr="0" anchor="t" bIns="91425" lIns="91425" rIns="91425" tIns="91425"/>
          <a:lstStyle>
            <a:lvl1pPr indent="-228600" lvl="0" marL="342900" marR="0" rtl="0" algn="l">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48" name="Shape 48"/>
          <p:cNvSpPr txBox="1"/>
          <p:nvPr>
            <p:ph idx="2" type="body"/>
          </p:nvPr>
        </p:nvSpPr>
        <p:spPr>
          <a:xfrm>
            <a:off x="7190746" y="2126222"/>
            <a:ext cx="4313863" cy="3777622"/>
          </a:xfrm>
          <a:prstGeom prst="rect">
            <a:avLst/>
          </a:prstGeom>
          <a:noFill/>
          <a:ln>
            <a:noFill/>
          </a:ln>
        </p:spPr>
        <p:txBody>
          <a:bodyPr anchorCtr="0" anchor="t" bIns="91425" lIns="91425" rIns="91425" tIns="91425"/>
          <a:lstStyle>
            <a:lvl1pPr indent="-228600" lvl="0" marL="342900" marR="0" rtl="0" algn="l">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49" name="Shape 49"/>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50" name="Shape 50"/>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51" name="Shape 51"/>
          <p:cNvSpPr/>
          <p:nvPr/>
        </p:nvSpPr>
        <p:spPr>
          <a:xfrm flipH="1" rot="10800000">
            <a:off x="-4188" y="7143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52" name="Shape 52"/>
          <p:cNvSpPr txBox="1"/>
          <p:nvPr>
            <p:ph idx="12" type="sldNum"/>
          </p:nvPr>
        </p:nvSpPr>
        <p:spPr>
          <a:xfrm>
            <a:off x="531812" y="787781"/>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3" name="Shape 53"/>
        <p:cNvGrpSpPr/>
        <p:nvPr/>
      </p:nvGrpSpPr>
      <p:grpSpPr>
        <a:xfrm>
          <a:off x="0" y="0"/>
          <a:ext cx="0" cy="0"/>
          <a:chOff x="0" y="0"/>
          <a:chExt cx="0" cy="0"/>
        </a:xfrm>
      </p:grpSpPr>
      <p:sp>
        <p:nvSpPr>
          <p:cNvPr id="54" name="Shape 54"/>
          <p:cNvSpPr txBox="1"/>
          <p:nvPr>
            <p:ph type="title"/>
          </p:nvPr>
        </p:nvSpPr>
        <p:spPr>
          <a:xfrm>
            <a:off x="2592925" y="624110"/>
            <a:ext cx="8911686" cy="1280889"/>
          </a:xfrm>
          <a:prstGeom prst="rect">
            <a:avLst/>
          </a:prstGeom>
          <a:noFill/>
          <a:ln>
            <a:noFill/>
          </a:ln>
        </p:spPr>
        <p:txBody>
          <a:bodyPr anchorCtr="0" anchor="t" bIns="91425" lIns="91425" rIns="91425" tIns="91425"/>
          <a:lstStyle>
            <a:lvl1pPr indent="0" lvl="0" marL="0" marR="0" rtl="0" algn="l">
              <a:spcBef>
                <a:spcPts val="0"/>
              </a:spcBef>
              <a:buClr>
                <a:srgbClr val="168DBA"/>
              </a:buClr>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5" name="Shape 55"/>
          <p:cNvSpPr txBox="1"/>
          <p:nvPr>
            <p:ph idx="1" type="body"/>
          </p:nvPr>
        </p:nvSpPr>
        <p:spPr>
          <a:xfrm>
            <a:off x="2589211" y="2133600"/>
            <a:ext cx="8915400" cy="3777622"/>
          </a:xfrm>
          <a:prstGeom prst="rect">
            <a:avLst/>
          </a:prstGeom>
          <a:noFill/>
          <a:ln>
            <a:noFill/>
          </a:ln>
        </p:spPr>
        <p:txBody>
          <a:bodyPr anchorCtr="0" anchor="t" bIns="91425" lIns="91425" rIns="91425" tIns="91425"/>
          <a:lstStyle>
            <a:lvl1pPr indent="-228600" lvl="0" marL="342900" marR="0" rtl="0" algn="l">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56" name="Shape 56"/>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57" name="Shape 57"/>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58" name="Shape 58"/>
          <p:cNvSpPr/>
          <p:nvPr/>
        </p:nvSpPr>
        <p:spPr>
          <a:xfrm flipH="1" rot="10800000">
            <a:off x="-4188" y="7143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idx="12" type="sldNum"/>
          </p:nvPr>
        </p:nvSpPr>
        <p:spPr>
          <a:xfrm>
            <a:off x="531812" y="787781"/>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0" name="Shape 60"/>
        <p:cNvGrpSpPr/>
        <p:nvPr/>
      </p:nvGrpSpPr>
      <p:grpSpPr>
        <a:xfrm>
          <a:off x="0" y="0"/>
          <a:ext cx="0" cy="0"/>
          <a:chOff x="0" y="0"/>
          <a:chExt cx="0" cy="0"/>
        </a:xfrm>
      </p:grpSpPr>
      <p:sp>
        <p:nvSpPr>
          <p:cNvPr id="61" name="Shape 61"/>
          <p:cNvSpPr txBox="1"/>
          <p:nvPr>
            <p:ph type="title"/>
          </p:nvPr>
        </p:nvSpPr>
        <p:spPr>
          <a:xfrm>
            <a:off x="2589211" y="2058750"/>
            <a:ext cx="8915398" cy="1468800"/>
          </a:xfrm>
          <a:prstGeom prst="rect">
            <a:avLst/>
          </a:prstGeom>
          <a:noFill/>
          <a:ln>
            <a:noFill/>
          </a:ln>
        </p:spPr>
        <p:txBody>
          <a:bodyPr anchorCtr="0" anchor="b" bIns="91425" lIns="91425" rIns="91425" tIns="91425"/>
          <a:lstStyle>
            <a:lvl1pPr indent="0" lvl="0" marL="0" marR="0" rtl="0" algn="l">
              <a:spcBef>
                <a:spcPts val="0"/>
              </a:spcBef>
              <a:buClr>
                <a:srgbClr val="168DBA"/>
              </a:buClr>
              <a:buFont typeface="Century Gothic"/>
              <a:buNone/>
              <a:defRPr b="0" i="0" sz="40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2" name="Shape 62"/>
          <p:cNvSpPr txBox="1"/>
          <p:nvPr>
            <p:ph idx="1" type="body"/>
          </p:nvPr>
        </p:nvSpPr>
        <p:spPr>
          <a:xfrm>
            <a:off x="2589211" y="3530128"/>
            <a:ext cx="8915398" cy="860399"/>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2000" u="none" cap="none" strike="noStrike">
                <a:solidFill>
                  <a:srgbClr val="595959"/>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63" name="Shape 63"/>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64" name="Shape 64"/>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65" name="Shape 65"/>
          <p:cNvSpPr/>
          <p:nvPr/>
        </p:nvSpPr>
        <p:spPr>
          <a:xfrm flipH="1" rot="10800000">
            <a:off x="-4188" y="31781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66" name="Shape 66"/>
          <p:cNvSpPr txBox="1"/>
          <p:nvPr>
            <p:ph idx="12" type="sldNum"/>
          </p:nvPr>
        </p:nvSpPr>
        <p:spPr>
          <a:xfrm>
            <a:off x="531812" y="3244139"/>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7" name="Shape 67"/>
        <p:cNvGrpSpPr/>
        <p:nvPr/>
      </p:nvGrpSpPr>
      <p:grpSpPr>
        <a:xfrm>
          <a:off x="0" y="0"/>
          <a:ext cx="0" cy="0"/>
          <a:chOff x="0" y="0"/>
          <a:chExt cx="0" cy="0"/>
        </a:xfrm>
      </p:grpSpPr>
      <p:sp>
        <p:nvSpPr>
          <p:cNvPr id="68" name="Shape 68"/>
          <p:cNvSpPr txBox="1"/>
          <p:nvPr>
            <p:ph type="title"/>
          </p:nvPr>
        </p:nvSpPr>
        <p:spPr>
          <a:xfrm>
            <a:off x="2592924" y="624110"/>
            <a:ext cx="8911686" cy="1280889"/>
          </a:xfrm>
          <a:prstGeom prst="rect">
            <a:avLst/>
          </a:prstGeom>
          <a:noFill/>
          <a:ln>
            <a:noFill/>
          </a:ln>
        </p:spPr>
        <p:txBody>
          <a:bodyPr anchorCtr="0" anchor="t" bIns="91425" lIns="91425" rIns="91425" tIns="91425"/>
          <a:lstStyle>
            <a:lvl1pPr indent="0" lvl="0" marL="0" marR="0" rtl="0" algn="l">
              <a:spcBef>
                <a:spcPts val="0"/>
              </a:spcBef>
              <a:buClr>
                <a:srgbClr val="168DBA"/>
              </a:buClr>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9" name="Shape 69"/>
          <p:cNvSpPr txBox="1"/>
          <p:nvPr>
            <p:ph idx="1" type="body"/>
          </p:nvPr>
        </p:nvSpPr>
        <p:spPr>
          <a:xfrm>
            <a:off x="2939373" y="1972702"/>
            <a:ext cx="3992732"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0" name="Shape 70"/>
          <p:cNvSpPr txBox="1"/>
          <p:nvPr>
            <p:ph idx="2" type="body"/>
          </p:nvPr>
        </p:nvSpPr>
        <p:spPr>
          <a:xfrm>
            <a:off x="2589211" y="2548966"/>
            <a:ext cx="4342893" cy="3354060"/>
          </a:xfrm>
          <a:prstGeom prst="rect">
            <a:avLst/>
          </a:prstGeom>
          <a:noFill/>
          <a:ln>
            <a:noFill/>
          </a:ln>
        </p:spPr>
        <p:txBody>
          <a:bodyPr anchorCtr="0" anchor="t" bIns="91425" lIns="91425" rIns="91425" tIns="91425"/>
          <a:lstStyle>
            <a:lvl1pPr indent="-228600" lvl="0" marL="342900" marR="0" rtl="0" algn="l">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1" name="Shape 71"/>
          <p:cNvSpPr txBox="1"/>
          <p:nvPr>
            <p:ph idx="3" type="body"/>
          </p:nvPr>
        </p:nvSpPr>
        <p:spPr>
          <a:xfrm>
            <a:off x="7506628" y="1969475"/>
            <a:ext cx="3999000"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2" name="Shape 72"/>
          <p:cNvSpPr txBox="1"/>
          <p:nvPr>
            <p:ph idx="4" type="body"/>
          </p:nvPr>
        </p:nvSpPr>
        <p:spPr>
          <a:xfrm>
            <a:off x="7166957" y="2545738"/>
            <a:ext cx="4338674" cy="3354060"/>
          </a:xfrm>
          <a:prstGeom prst="rect">
            <a:avLst/>
          </a:prstGeom>
          <a:noFill/>
          <a:ln>
            <a:noFill/>
          </a:ln>
        </p:spPr>
        <p:txBody>
          <a:bodyPr anchorCtr="0" anchor="t" bIns="91425" lIns="91425" rIns="91425" tIns="91425"/>
          <a:lstStyle>
            <a:lvl1pPr indent="-228600" lvl="0" marL="342900" marR="0" rtl="0" algn="l">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3" name="Shape 73"/>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74" name="Shape 74"/>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75" name="Shape 75"/>
          <p:cNvSpPr/>
          <p:nvPr/>
        </p:nvSpPr>
        <p:spPr>
          <a:xfrm flipH="1" rot="10800000">
            <a:off x="-4188" y="7143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6" name="Shape 76"/>
          <p:cNvSpPr txBox="1"/>
          <p:nvPr>
            <p:ph idx="12" type="sldNum"/>
          </p:nvPr>
        </p:nvSpPr>
        <p:spPr>
          <a:xfrm>
            <a:off x="531812" y="787781"/>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7" name="Shape 77"/>
        <p:cNvGrpSpPr/>
        <p:nvPr/>
      </p:nvGrpSpPr>
      <p:grpSpPr>
        <a:xfrm>
          <a:off x="0" y="0"/>
          <a:ext cx="0" cy="0"/>
          <a:chOff x="0" y="0"/>
          <a:chExt cx="0" cy="0"/>
        </a:xfrm>
      </p:grpSpPr>
      <p:sp>
        <p:nvSpPr>
          <p:cNvPr id="78" name="Shape 78"/>
          <p:cNvSpPr txBox="1"/>
          <p:nvPr>
            <p:ph type="title"/>
          </p:nvPr>
        </p:nvSpPr>
        <p:spPr>
          <a:xfrm>
            <a:off x="2592924" y="624110"/>
            <a:ext cx="8911686" cy="1280889"/>
          </a:xfrm>
          <a:prstGeom prst="rect">
            <a:avLst/>
          </a:prstGeom>
          <a:noFill/>
          <a:ln>
            <a:noFill/>
          </a:ln>
        </p:spPr>
        <p:txBody>
          <a:bodyPr anchorCtr="0" anchor="t" bIns="91425" lIns="91425" rIns="91425" tIns="91425"/>
          <a:lstStyle>
            <a:lvl1pPr indent="0" lvl="0" marL="0" marR="0" rtl="0" algn="l">
              <a:spcBef>
                <a:spcPts val="0"/>
              </a:spcBef>
              <a:buClr>
                <a:srgbClr val="168DBA"/>
              </a:buClr>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9" name="Shape 79"/>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80" name="Shape 80"/>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81" name="Shape 81"/>
          <p:cNvSpPr/>
          <p:nvPr/>
        </p:nvSpPr>
        <p:spPr>
          <a:xfrm flipH="1" rot="10800000">
            <a:off x="-4188" y="7143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82" name="Shape 82"/>
          <p:cNvSpPr txBox="1"/>
          <p:nvPr>
            <p:ph idx="12" type="sldNum"/>
          </p:nvPr>
        </p:nvSpPr>
        <p:spPr>
          <a:xfrm>
            <a:off x="531812" y="787781"/>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3" name="Shape 83"/>
        <p:cNvGrpSpPr/>
        <p:nvPr/>
      </p:nvGrpSpPr>
      <p:grpSpPr>
        <a:xfrm>
          <a:off x="0" y="0"/>
          <a:ext cx="0" cy="0"/>
          <a:chOff x="0" y="0"/>
          <a:chExt cx="0" cy="0"/>
        </a:xfrm>
      </p:grpSpPr>
      <p:sp>
        <p:nvSpPr>
          <p:cNvPr id="84" name="Shape 84"/>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85" name="Shape 85"/>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86" name="Shape 86"/>
          <p:cNvSpPr/>
          <p:nvPr/>
        </p:nvSpPr>
        <p:spPr>
          <a:xfrm flipH="1" rot="10800000">
            <a:off x="-4188" y="7143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87" name="Shape 87"/>
          <p:cNvSpPr txBox="1"/>
          <p:nvPr>
            <p:ph idx="12" type="sldNum"/>
          </p:nvPr>
        </p:nvSpPr>
        <p:spPr>
          <a:xfrm>
            <a:off x="531812" y="787781"/>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8" name="Shape 88"/>
        <p:cNvGrpSpPr/>
        <p:nvPr/>
      </p:nvGrpSpPr>
      <p:grpSpPr>
        <a:xfrm>
          <a:off x="0" y="0"/>
          <a:ext cx="0" cy="0"/>
          <a:chOff x="0" y="0"/>
          <a:chExt cx="0" cy="0"/>
        </a:xfrm>
      </p:grpSpPr>
      <p:sp>
        <p:nvSpPr>
          <p:cNvPr id="89" name="Shape 89"/>
          <p:cNvSpPr txBox="1"/>
          <p:nvPr>
            <p:ph type="title"/>
          </p:nvPr>
        </p:nvSpPr>
        <p:spPr>
          <a:xfrm>
            <a:off x="2589211" y="446087"/>
            <a:ext cx="3505199" cy="976312"/>
          </a:xfrm>
          <a:prstGeom prst="rect">
            <a:avLst/>
          </a:prstGeom>
          <a:noFill/>
          <a:ln>
            <a:noFill/>
          </a:ln>
        </p:spPr>
        <p:txBody>
          <a:bodyPr anchorCtr="0" anchor="b" bIns="91425" lIns="91425" rIns="91425" tIns="91425"/>
          <a:lstStyle>
            <a:lvl1pPr indent="0" lvl="0" marL="0" marR="0" rtl="0" algn="l">
              <a:spcBef>
                <a:spcPts val="0"/>
              </a:spcBef>
              <a:buClr>
                <a:srgbClr val="168DBA"/>
              </a:buClr>
              <a:buFont typeface="Century Gothic"/>
              <a:buNone/>
              <a:defRPr b="0" i="0" sz="20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90" name="Shape 90"/>
          <p:cNvSpPr txBox="1"/>
          <p:nvPr>
            <p:ph idx="1" type="body"/>
          </p:nvPr>
        </p:nvSpPr>
        <p:spPr>
          <a:xfrm>
            <a:off x="6323012" y="446087"/>
            <a:ext cx="5181600" cy="5414963"/>
          </a:xfrm>
          <a:prstGeom prst="rect">
            <a:avLst/>
          </a:prstGeom>
          <a:noFill/>
          <a:ln>
            <a:noFill/>
          </a:ln>
        </p:spPr>
        <p:txBody>
          <a:bodyPr anchorCtr="0" anchor="ctr" bIns="91425" lIns="91425" rIns="91425" tIns="91425"/>
          <a:lstStyle>
            <a:lvl1pPr indent="-228600" lvl="0" marL="342900" marR="0" rtl="0" algn="l">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91" name="Shape 91"/>
          <p:cNvSpPr txBox="1"/>
          <p:nvPr>
            <p:ph idx="2" type="body"/>
          </p:nvPr>
        </p:nvSpPr>
        <p:spPr>
          <a:xfrm>
            <a:off x="2589211" y="1598612"/>
            <a:ext cx="3505199" cy="4262436"/>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92" name="Shape 92"/>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93" name="Shape 93"/>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94" name="Shape 94"/>
          <p:cNvSpPr/>
          <p:nvPr/>
        </p:nvSpPr>
        <p:spPr>
          <a:xfrm flipH="1" rot="10800000">
            <a:off x="-4188" y="7143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95" name="Shape 95"/>
          <p:cNvSpPr txBox="1"/>
          <p:nvPr>
            <p:ph idx="12" type="sldNum"/>
          </p:nvPr>
        </p:nvSpPr>
        <p:spPr>
          <a:xfrm>
            <a:off x="531812" y="787781"/>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6" name="Shape 96"/>
        <p:cNvGrpSpPr/>
        <p:nvPr/>
      </p:nvGrpSpPr>
      <p:grpSpPr>
        <a:xfrm>
          <a:off x="0" y="0"/>
          <a:ext cx="0" cy="0"/>
          <a:chOff x="0" y="0"/>
          <a:chExt cx="0" cy="0"/>
        </a:xfrm>
      </p:grpSpPr>
      <p:sp>
        <p:nvSpPr>
          <p:cNvPr id="97" name="Shape 97"/>
          <p:cNvSpPr txBox="1"/>
          <p:nvPr>
            <p:ph type="title"/>
          </p:nvPr>
        </p:nvSpPr>
        <p:spPr>
          <a:xfrm>
            <a:off x="2589213" y="4800600"/>
            <a:ext cx="8915400" cy="566737"/>
          </a:xfrm>
          <a:prstGeom prst="rect">
            <a:avLst/>
          </a:prstGeom>
          <a:noFill/>
          <a:ln>
            <a:noFill/>
          </a:ln>
        </p:spPr>
        <p:txBody>
          <a:bodyPr anchorCtr="0" anchor="b" bIns="91425" lIns="91425" rIns="91425" tIns="91425"/>
          <a:lstStyle>
            <a:lvl1pPr indent="0" lvl="0" marL="0" marR="0" rtl="0" algn="l">
              <a:spcBef>
                <a:spcPts val="0"/>
              </a:spcBef>
              <a:buClr>
                <a:srgbClr val="168DBA"/>
              </a:buClr>
              <a:buFont typeface="Century Gothic"/>
              <a:buNone/>
              <a:defRPr b="0" i="0" sz="24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98" name="Shape 98"/>
          <p:cNvSpPr/>
          <p:nvPr>
            <p:ph idx="2" type="pic"/>
          </p:nvPr>
        </p:nvSpPr>
        <p:spPr>
          <a:xfrm>
            <a:off x="2589211" y="634964"/>
            <a:ext cx="8915400" cy="3854969"/>
          </a:xfrm>
          <a:prstGeom prst="rect">
            <a:avLst/>
          </a:prstGeom>
          <a:noFill/>
          <a:ln>
            <a:noFill/>
          </a:ln>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99" name="Shape 99"/>
          <p:cNvSpPr txBox="1"/>
          <p:nvPr>
            <p:ph idx="1" type="body"/>
          </p:nvPr>
        </p:nvSpPr>
        <p:spPr>
          <a:xfrm>
            <a:off x="2589213" y="5367337"/>
            <a:ext cx="8915400" cy="493711"/>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00" name="Shape 100"/>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01" name="Shape 101"/>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102" name="Shape 102"/>
          <p:cNvSpPr/>
          <p:nvPr/>
        </p:nvSpPr>
        <p:spPr>
          <a:xfrm flipH="1" rot="10800000">
            <a:off x="-4188" y="491172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03" name="Shape 103"/>
          <p:cNvSpPr txBox="1"/>
          <p:nvPr>
            <p:ph idx="12" type="sldNum"/>
          </p:nvPr>
        </p:nvSpPr>
        <p:spPr>
          <a:xfrm>
            <a:off x="531812" y="4983087"/>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FFFFF"/>
            </a:gs>
            <a:gs pos="100000">
              <a:srgbClr val="C4DCE3"/>
            </a:gs>
          </a:gsLst>
          <a:lin ang="5400000" scaled="0"/>
        </a:gradFill>
      </p:bgPr>
    </p:bg>
    <p:spTree>
      <p:nvGrpSpPr>
        <p:cNvPr id="5" name="Shape 5"/>
        <p:cNvGrpSpPr/>
        <p:nvPr/>
      </p:nvGrpSpPr>
      <p:grpSpPr>
        <a:xfrm>
          <a:off x="0" y="0"/>
          <a:ext cx="0" cy="0"/>
          <a:chOff x="0" y="0"/>
          <a:chExt cx="0" cy="0"/>
        </a:xfrm>
      </p:grpSpPr>
      <p:grpSp>
        <p:nvGrpSpPr>
          <p:cNvPr id="6" name="Shape 6"/>
          <p:cNvGrpSpPr/>
          <p:nvPr/>
        </p:nvGrpSpPr>
        <p:grpSpPr>
          <a:xfrm>
            <a:off x="1" y="228600"/>
            <a:ext cx="2851516" cy="6638628"/>
            <a:chOff x="2487613" y="285750"/>
            <a:chExt cx="2428874" cy="5654675"/>
          </a:xfrm>
        </p:grpSpPr>
        <p:sp>
          <p:nvSpPr>
            <p:cNvPr id="7" name="Shape 7"/>
            <p:cNvSpPr/>
            <p:nvPr/>
          </p:nvSpPr>
          <p:spPr>
            <a:xfrm>
              <a:off x="2487613" y="2284413"/>
              <a:ext cx="85724" cy="533399"/>
            </a:xfrm>
            <a:custGeom>
              <a:pathLst>
                <a:path extrusionOk="0" h="120000" w="12000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8" name="Shape 8"/>
            <p:cNvSpPr/>
            <p:nvPr/>
          </p:nvSpPr>
          <p:spPr>
            <a:xfrm>
              <a:off x="2597150" y="2779713"/>
              <a:ext cx="550863" cy="1978025"/>
            </a:xfrm>
            <a:custGeom>
              <a:pathLst>
                <a:path extrusionOk="0" h="120000" w="12000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9" name="Shape 9"/>
            <p:cNvSpPr/>
            <p:nvPr/>
          </p:nvSpPr>
          <p:spPr>
            <a:xfrm>
              <a:off x="3175000" y="4730750"/>
              <a:ext cx="519112" cy="1209675"/>
            </a:xfrm>
            <a:custGeom>
              <a:pathLst>
                <a:path extrusionOk="0" h="120000" w="12000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0" name="Shape 10"/>
            <p:cNvSpPr/>
            <p:nvPr/>
          </p:nvSpPr>
          <p:spPr>
            <a:xfrm>
              <a:off x="3305176" y="5630862"/>
              <a:ext cx="146050" cy="309562"/>
            </a:xfrm>
            <a:custGeom>
              <a:pathLst>
                <a:path extrusionOk="0" h="120000" w="12000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573338" y="2817813"/>
              <a:ext cx="700087" cy="2835274"/>
            </a:xfrm>
            <a:custGeom>
              <a:pathLst>
                <a:path extrusionOk="0" h="120000" w="12000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2506663" y="285750"/>
              <a:ext cx="90487" cy="2493963"/>
            </a:xfrm>
            <a:custGeom>
              <a:pathLst>
                <a:path extrusionOk="0" h="120000" w="12000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2554288" y="2598738"/>
              <a:ext cx="66674" cy="420687"/>
            </a:xfrm>
            <a:custGeom>
              <a:pathLst>
                <a:path extrusionOk="0" h="120000" w="12000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a:off x="3143250" y="4757737"/>
              <a:ext cx="161925" cy="873125"/>
            </a:xfrm>
            <a:custGeom>
              <a:pathLst>
                <a:path extrusionOk="0" h="120000" w="12000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a:off x="3148013" y="1282700"/>
              <a:ext cx="1768474" cy="3448050"/>
            </a:xfrm>
            <a:custGeom>
              <a:pathLst>
                <a:path extrusionOk="0" h="120000" w="12000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3273425" y="5653087"/>
              <a:ext cx="138112" cy="287338"/>
            </a:xfrm>
            <a:custGeom>
              <a:pathLst>
                <a:path extrusionOk="0" h="120000" w="12000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7" name="Shape 17"/>
            <p:cNvSpPr/>
            <p:nvPr/>
          </p:nvSpPr>
          <p:spPr>
            <a:xfrm>
              <a:off x="3143250" y="4656137"/>
              <a:ext cx="31750" cy="188913"/>
            </a:xfrm>
            <a:custGeom>
              <a:pathLst>
                <a:path extrusionOk="0" h="120000" w="12000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3211513" y="5410200"/>
              <a:ext cx="203199" cy="530224"/>
            </a:xfrm>
            <a:custGeom>
              <a:pathLst>
                <a:path extrusionOk="0" h="120000" w="12000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anchorCtr="0" anchor="ctr" bIns="91425" lIns="91425" rIns="91425" tIns="91425">
              <a:noAutofit/>
            </a:bodyPr>
            <a:lstStyle/>
            <a:p>
              <a:pPr lvl="0">
                <a:spcBef>
                  <a:spcPts val="0"/>
                </a:spcBef>
                <a:buNone/>
              </a:pPr>
              <a:r>
                <a:t/>
              </a:r>
              <a:endParaRPr/>
            </a:p>
          </p:txBody>
        </p:sp>
      </p:grpSp>
      <p:grpSp>
        <p:nvGrpSpPr>
          <p:cNvPr id="19" name="Shape 19"/>
          <p:cNvGrpSpPr/>
          <p:nvPr/>
        </p:nvGrpSpPr>
        <p:grpSpPr>
          <a:xfrm>
            <a:off x="27221" y="157"/>
            <a:ext cx="2356674" cy="6853095"/>
            <a:chOff x="6627813" y="195609"/>
            <a:chExt cx="1952625" cy="5678140"/>
          </a:xfrm>
        </p:grpSpPr>
        <p:sp>
          <p:nvSpPr>
            <p:cNvPr id="20" name="Shape 20"/>
            <p:cNvSpPr/>
            <p:nvPr/>
          </p:nvSpPr>
          <p:spPr>
            <a:xfrm>
              <a:off x="6627813" y="195609"/>
              <a:ext cx="409575" cy="3646487"/>
            </a:xfrm>
            <a:custGeom>
              <a:pathLst>
                <a:path extrusionOk="0" h="120000" w="12000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1" name="Shape 21"/>
            <p:cNvSpPr/>
            <p:nvPr/>
          </p:nvSpPr>
          <p:spPr>
            <a:xfrm>
              <a:off x="7061200" y="3771900"/>
              <a:ext cx="350837" cy="1309687"/>
            </a:xfrm>
            <a:custGeom>
              <a:pathLst>
                <a:path extrusionOk="0" h="120000" w="12000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a:off x="7439025" y="5053012"/>
              <a:ext cx="357188" cy="820737"/>
            </a:xfrm>
            <a:custGeom>
              <a:pathLst>
                <a:path extrusionOk="0" h="120000" w="12000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a:off x="7037388" y="3811587"/>
              <a:ext cx="457200" cy="1852613"/>
            </a:xfrm>
            <a:custGeom>
              <a:pathLst>
                <a:path extrusionOk="0" h="120000" w="12000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a:off x="6992938" y="1263650"/>
              <a:ext cx="144462" cy="2508250"/>
            </a:xfrm>
            <a:custGeom>
              <a:pathLst>
                <a:path extrusionOk="0" h="120000" w="12000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a:off x="7526338" y="5640387"/>
              <a:ext cx="111125" cy="233363"/>
            </a:xfrm>
            <a:custGeom>
              <a:pathLst>
                <a:path extrusionOk="0" h="120000" w="12000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7021513" y="3598862"/>
              <a:ext cx="68263" cy="423863"/>
            </a:xfrm>
            <a:custGeom>
              <a:pathLst>
                <a:path extrusionOk="0" h="120000" w="12000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7" name="Shape 27"/>
            <p:cNvSpPr/>
            <p:nvPr/>
          </p:nvSpPr>
          <p:spPr>
            <a:xfrm>
              <a:off x="7412038" y="2801938"/>
              <a:ext cx="1168400" cy="2251075"/>
            </a:xfrm>
            <a:custGeom>
              <a:pathLst>
                <a:path extrusionOk="0" h="120000" w="12000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8" name="Shape 28"/>
            <p:cNvSpPr/>
            <p:nvPr/>
          </p:nvSpPr>
          <p:spPr>
            <a:xfrm>
              <a:off x="7494588" y="5664200"/>
              <a:ext cx="100013" cy="209549"/>
            </a:xfrm>
            <a:custGeom>
              <a:pathLst>
                <a:path extrusionOk="0" h="120000" w="12000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29" name="Shape 29"/>
            <p:cNvSpPr/>
            <p:nvPr/>
          </p:nvSpPr>
          <p:spPr>
            <a:xfrm>
              <a:off x="7412038" y="5081587"/>
              <a:ext cx="114300" cy="558799"/>
            </a:xfrm>
            <a:custGeom>
              <a:pathLst>
                <a:path extrusionOk="0" h="120000" w="12000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0" name="Shape 30"/>
            <p:cNvSpPr/>
            <p:nvPr/>
          </p:nvSpPr>
          <p:spPr>
            <a:xfrm>
              <a:off x="7412038" y="4978400"/>
              <a:ext cx="31750" cy="188913"/>
            </a:xfrm>
            <a:custGeom>
              <a:pathLst>
                <a:path extrusionOk="0" h="120000" w="12000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a:off x="7439025" y="5434012"/>
              <a:ext cx="174625" cy="439738"/>
            </a:xfrm>
            <a:custGeom>
              <a:pathLst>
                <a:path extrusionOk="0" h="120000" w="12000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anchorCtr="0" anchor="ctr" bIns="91425" lIns="91425" rIns="91425" tIns="91425">
              <a:noAutofit/>
            </a:bodyPr>
            <a:lstStyle/>
            <a:p>
              <a:pPr lvl="0">
                <a:spcBef>
                  <a:spcPts val="0"/>
                </a:spcBef>
                <a:buNone/>
              </a:pPr>
              <a:r>
                <a:t/>
              </a:r>
              <a:endParaRPr/>
            </a:p>
          </p:txBody>
        </p:sp>
      </p:grpSp>
      <p:sp>
        <p:nvSpPr>
          <p:cNvPr id="32" name="Shape 32"/>
          <p:cNvSpPr/>
          <p:nvPr/>
        </p:nvSpPr>
        <p:spPr>
          <a:xfrm>
            <a:off x="0" y="0"/>
            <a:ext cx="182879" cy="68580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33" name="Shape 33"/>
          <p:cNvSpPr txBox="1"/>
          <p:nvPr>
            <p:ph type="title"/>
          </p:nvPr>
        </p:nvSpPr>
        <p:spPr>
          <a:xfrm>
            <a:off x="2592924" y="624110"/>
            <a:ext cx="8911686" cy="1280889"/>
          </a:xfrm>
          <a:prstGeom prst="rect">
            <a:avLst/>
          </a:prstGeom>
          <a:noFill/>
          <a:ln>
            <a:noFill/>
          </a:ln>
        </p:spPr>
        <p:txBody>
          <a:bodyPr anchorCtr="0" anchor="t" bIns="91425" lIns="91425" rIns="91425" tIns="91425"/>
          <a:lstStyle>
            <a:lvl1pPr indent="0" lvl="0" marL="0" marR="0" rtl="0" algn="l">
              <a:spcBef>
                <a:spcPts val="0"/>
              </a:spcBef>
              <a:buClr>
                <a:srgbClr val="168DBA"/>
              </a:buClr>
              <a:buFont typeface="Century Gothic"/>
              <a:buNone/>
              <a:defRPr b="0" i="0" sz="3600" u="none" cap="none" strike="noStrike">
                <a:solidFill>
                  <a:srgbClr val="168DBA"/>
                </a:solidFill>
                <a:latin typeface="Century Gothic"/>
                <a:ea typeface="Century Gothic"/>
                <a:cs typeface="Century Gothic"/>
                <a:sym typeface="Century Gothic"/>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4" name="Shape 34"/>
          <p:cNvSpPr txBox="1"/>
          <p:nvPr>
            <p:ph idx="1" type="body"/>
          </p:nvPr>
        </p:nvSpPr>
        <p:spPr>
          <a:xfrm>
            <a:off x="2589211" y="2133600"/>
            <a:ext cx="8915400" cy="3886200"/>
          </a:xfrm>
          <a:prstGeom prst="rect">
            <a:avLst/>
          </a:prstGeom>
          <a:noFill/>
          <a:ln>
            <a:noFill/>
          </a:ln>
        </p:spPr>
        <p:txBody>
          <a:bodyPr anchorCtr="0" anchor="t" bIns="91425" lIns="91425" rIns="91425" tIns="91425"/>
          <a:lstStyle>
            <a:lvl1pPr indent="-228600" lvl="0" marL="342900" marR="0" rtl="0" algn="l">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184150" lvl="1" marL="742950" marR="0" rtl="0" algn="l">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139700" lvl="2" marL="1143000" marR="0" rtl="0" algn="l">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152400" lvl="3" marL="1600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152400" lvl="4" marL="20574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152400" lvl="5" marL="25146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152400" lvl="6" marL="29718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152400" lvl="7" marL="34290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152400" lvl="8" marL="3886200" marR="0" rtl="0" algn="l">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Shape 35"/>
          <p:cNvSpPr txBox="1"/>
          <p:nvPr>
            <p:ph idx="10" type="dt"/>
          </p:nvPr>
        </p:nvSpPr>
        <p:spPr>
          <a:xfrm>
            <a:off x="10361611" y="6130437"/>
            <a:ext cx="1146282" cy="370396"/>
          </a:xfrm>
          <a:prstGeom prst="rect">
            <a:avLst/>
          </a:prstGeom>
          <a:noFill/>
          <a:ln>
            <a:noFill/>
          </a:ln>
        </p:spPr>
        <p:txBody>
          <a:bodyPr anchorCtr="0" anchor="ctr" bIns="91425" lIns="91425" rIns="91425" tIns="91425"/>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Shape 36"/>
          <p:cNvSpPr txBox="1"/>
          <p:nvPr>
            <p:ph idx="11" type="ftr"/>
          </p:nvPr>
        </p:nvSpPr>
        <p:spPr>
          <a:xfrm>
            <a:off x="2589211" y="6135807"/>
            <a:ext cx="7619999" cy="365125"/>
          </a:xfrm>
          <a:prstGeom prst="rect">
            <a:avLst/>
          </a:prstGeom>
          <a:noFill/>
          <a:ln>
            <a:noFill/>
          </a:ln>
        </p:spPr>
        <p:txBody>
          <a:bodyPr anchorCtr="0" anchor="ctr" bIns="91425" lIns="91425" rIns="91425" tIns="91425"/>
          <a:lstStyle>
            <a:lvl1pPr indent="0" lvl="0" marL="0" marR="0" rtl="0" algn="l">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Shape 37"/>
          <p:cNvSpPr txBox="1"/>
          <p:nvPr>
            <p:ph idx="12" type="sldNum"/>
          </p:nvPr>
        </p:nvSpPr>
        <p:spPr>
          <a:xfrm>
            <a:off x="531812" y="787781"/>
            <a:ext cx="7797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2000" u="none" cap="none" strike="noStrike">
                <a:solidFill>
                  <a:srgbClr val="FEFFFF"/>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yVXQq2u6OP0" TargetMode="External"/><Relationship Id="rId4"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0.png"/><Relationship Id="rId4"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ctrTitle"/>
          </p:nvPr>
        </p:nvSpPr>
        <p:spPr>
          <a:xfrm>
            <a:off x="2589225" y="1743274"/>
            <a:ext cx="8915400" cy="2902800"/>
          </a:xfrm>
          <a:prstGeom prst="rect">
            <a:avLst/>
          </a:prstGeom>
          <a:noFill/>
          <a:ln>
            <a:noFill/>
          </a:ln>
        </p:spPr>
        <p:txBody>
          <a:bodyPr anchorCtr="0" anchor="b" bIns="45700" lIns="91425" rIns="91425" tIns="45700">
            <a:noAutofit/>
          </a:bodyPr>
          <a:lstStyle/>
          <a:p>
            <a:pPr indent="0" lvl="0" marL="0" marR="0" rtl="0" algn="l">
              <a:spcBef>
                <a:spcPts val="0"/>
              </a:spcBef>
              <a:buClr>
                <a:srgbClr val="168DBA"/>
              </a:buClr>
              <a:buSzPct val="25000"/>
              <a:buFont typeface="Century Gothic"/>
              <a:buNone/>
            </a:pPr>
            <a:r>
              <a:rPr lang="en-US" u="sng"/>
              <a:t>Robots, Right Triangles, and Romance, Oh My!</a:t>
            </a:r>
          </a:p>
          <a:p>
            <a:pPr indent="0" lvl="0" marL="0" marR="0" rtl="0" algn="l">
              <a:spcBef>
                <a:spcPts val="0"/>
              </a:spcBef>
              <a:buClr>
                <a:srgbClr val="168DBA"/>
              </a:buClr>
              <a:buSzPct val="25000"/>
              <a:buFont typeface="Century Gothic"/>
              <a:buNone/>
            </a:pPr>
            <a:r>
              <a:rPr b="0" i="0" lang="en-US" sz="4800" u="none" cap="none" strike="noStrike">
                <a:solidFill>
                  <a:srgbClr val="168DBA"/>
                </a:solidFill>
                <a:latin typeface="Century Gothic"/>
                <a:ea typeface="Century Gothic"/>
                <a:cs typeface="Century Gothic"/>
                <a:sym typeface="Century Gothic"/>
              </a:rPr>
              <a:t>	</a:t>
            </a:r>
          </a:p>
        </p:txBody>
      </p:sp>
      <p:sp>
        <p:nvSpPr>
          <p:cNvPr id="165" name="Shape 165"/>
          <p:cNvSpPr txBox="1"/>
          <p:nvPr>
            <p:ph idx="1" type="subTitle"/>
          </p:nvPr>
        </p:nvSpPr>
        <p:spPr>
          <a:xfrm>
            <a:off x="2589225" y="4372253"/>
            <a:ext cx="8915400" cy="1126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Noto Sans Symbols"/>
              <a:buNone/>
            </a:pPr>
            <a:r>
              <a:rPr b="0" i="0" lang="en-US" sz="2200" u="none" cap="none" strike="noStrike">
                <a:solidFill>
                  <a:srgbClr val="595959"/>
                </a:solidFill>
                <a:latin typeface="Century Gothic"/>
                <a:ea typeface="Century Gothic"/>
                <a:cs typeface="Century Gothic"/>
                <a:sym typeface="Century Gothic"/>
              </a:rPr>
              <a:t>Hannah Keith and Ariel Wren</a:t>
            </a:r>
          </a:p>
          <a:p>
            <a:pPr indent="0" lvl="0" marL="0" marR="0" rtl="0" algn="l">
              <a:spcBef>
                <a:spcPts val="1000"/>
              </a:spcBef>
              <a:spcAft>
                <a:spcPts val="0"/>
              </a:spcAft>
              <a:buClr>
                <a:schemeClr val="accent1"/>
              </a:buClr>
              <a:buSzPct val="25000"/>
              <a:buFont typeface="Noto Sans Symbols"/>
              <a:buNone/>
            </a:pPr>
            <a:r>
              <a:rPr b="0" i="0" lang="en-US" sz="2200" u="none" cap="none" strike="noStrike">
                <a:solidFill>
                  <a:srgbClr val="595959"/>
                </a:solidFill>
                <a:latin typeface="Century Gothic"/>
                <a:ea typeface="Century Gothic"/>
                <a:cs typeface="Century Gothic"/>
                <a:sym typeface="Century Gothic"/>
              </a:rPr>
              <a:t>Logan County High School</a:t>
            </a:r>
          </a:p>
          <a:p>
            <a:pPr indent="0" lvl="0" marL="0" marR="0" rtl="0" algn="l">
              <a:spcBef>
                <a:spcPts val="1000"/>
              </a:spcBef>
              <a:spcAft>
                <a:spcPts val="0"/>
              </a:spcAft>
              <a:buClr>
                <a:schemeClr val="accent1"/>
              </a:buClr>
              <a:buSzPct val="25000"/>
              <a:buFont typeface="Noto Sans Symbols"/>
              <a:buNone/>
            </a:pPr>
            <a:r>
              <a:t/>
            </a:r>
            <a:endParaRPr b="0" i="0" sz="1800" u="none" cap="none" strike="noStrike">
              <a:solidFill>
                <a:srgbClr val="595959"/>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2592925" y="624110"/>
            <a:ext cx="8911800" cy="1281000"/>
          </a:xfrm>
          <a:prstGeom prst="rect">
            <a:avLst/>
          </a:prstGeom>
        </p:spPr>
        <p:txBody>
          <a:bodyPr anchorCtr="0" anchor="t" bIns="91425" lIns="91425" rIns="91425" tIns="91425">
            <a:noAutofit/>
          </a:bodyPr>
          <a:lstStyle/>
          <a:p>
            <a:pPr lvl="0">
              <a:spcBef>
                <a:spcPts val="0"/>
              </a:spcBef>
              <a:buNone/>
            </a:pPr>
            <a:r>
              <a:rPr lang="en-US"/>
              <a:t>Explanation</a:t>
            </a:r>
          </a:p>
        </p:txBody>
      </p:sp>
      <p:sp>
        <p:nvSpPr>
          <p:cNvPr id="230" name="Shape 230"/>
          <p:cNvSpPr txBox="1"/>
          <p:nvPr>
            <p:ph idx="1" type="body"/>
          </p:nvPr>
        </p:nvSpPr>
        <p:spPr>
          <a:xfrm>
            <a:off x="2589211" y="2133600"/>
            <a:ext cx="8915400" cy="3777600"/>
          </a:xfrm>
          <a:prstGeom prst="rect">
            <a:avLst/>
          </a:prstGeom>
        </p:spPr>
        <p:txBody>
          <a:bodyPr anchorCtr="0" anchor="t" bIns="91425" lIns="91425" rIns="91425" tIns="91425">
            <a:noAutofit/>
          </a:bodyPr>
          <a:lstStyle/>
          <a:p>
            <a:pPr indent="-393700" lvl="0" marL="457200" rtl="0">
              <a:spcBef>
                <a:spcPts val="0"/>
              </a:spcBef>
              <a:buSzPct val="100000"/>
            </a:pPr>
            <a:r>
              <a:rPr lang="en-US" sz="2600"/>
              <a:t>Display student work</a:t>
            </a:r>
          </a:p>
          <a:p>
            <a:pPr indent="-393700" lvl="0" marL="457200">
              <a:spcBef>
                <a:spcPts val="0"/>
              </a:spcBef>
              <a:buSzPct val="100000"/>
            </a:pPr>
            <a:r>
              <a:rPr lang="en-US" sz="2600"/>
              <a:t>Use SeeSaw Chrome Extension for student commentary during discussion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2592925" y="624110"/>
            <a:ext cx="8911800" cy="1281000"/>
          </a:xfrm>
          <a:prstGeom prst="rect">
            <a:avLst/>
          </a:prstGeom>
        </p:spPr>
        <p:txBody>
          <a:bodyPr anchorCtr="0" anchor="t" bIns="91425" lIns="91425" rIns="91425" tIns="91425">
            <a:noAutofit/>
          </a:bodyPr>
          <a:lstStyle/>
          <a:p>
            <a:pPr lvl="0">
              <a:spcBef>
                <a:spcPts val="0"/>
              </a:spcBef>
              <a:buNone/>
            </a:pPr>
            <a:r>
              <a:rPr lang="en-US"/>
              <a:t>Elaboration</a:t>
            </a:r>
          </a:p>
        </p:txBody>
      </p:sp>
      <p:sp>
        <p:nvSpPr>
          <p:cNvPr id="236" name="Shape 236"/>
          <p:cNvSpPr txBox="1"/>
          <p:nvPr/>
        </p:nvSpPr>
        <p:spPr>
          <a:xfrm>
            <a:off x="2592925" y="1905100"/>
            <a:ext cx="5180400" cy="4275900"/>
          </a:xfrm>
          <a:prstGeom prst="rect">
            <a:avLst/>
          </a:prstGeom>
          <a:noFill/>
          <a:ln>
            <a:noFill/>
          </a:ln>
        </p:spPr>
        <p:txBody>
          <a:bodyPr anchorCtr="0" anchor="t" bIns="91425" lIns="91425" rIns="91425" tIns="91425">
            <a:noAutofit/>
          </a:bodyPr>
          <a:lstStyle/>
          <a:p>
            <a:pPr lvl="0">
              <a:spcBef>
                <a:spcPts val="0"/>
              </a:spcBef>
              <a:buNone/>
            </a:pPr>
            <a:r>
              <a:rPr lang="en-US" sz="2600">
                <a:latin typeface="Century Gothic"/>
                <a:ea typeface="Century Gothic"/>
                <a:cs typeface="Century Gothic"/>
                <a:sym typeface="Century Gothic"/>
              </a:rPr>
              <a:t>Chris and Jennifer have survived the fiery trials of deception and the ship explosion!</a:t>
            </a:r>
          </a:p>
          <a:p>
            <a:pPr lvl="0">
              <a:spcBef>
                <a:spcPts val="0"/>
              </a:spcBef>
              <a:buNone/>
            </a:pPr>
            <a:r>
              <a:t/>
            </a:r>
            <a:endParaRPr sz="2600">
              <a:latin typeface="Century Gothic"/>
              <a:ea typeface="Century Gothic"/>
              <a:cs typeface="Century Gothic"/>
              <a:sym typeface="Century Gothic"/>
            </a:endParaRPr>
          </a:p>
          <a:p>
            <a:pPr lvl="0">
              <a:spcBef>
                <a:spcPts val="0"/>
              </a:spcBef>
              <a:buNone/>
            </a:pPr>
            <a:r>
              <a:rPr lang="en-US" sz="2600">
                <a:latin typeface="Century Gothic"/>
                <a:ea typeface="Century Gothic"/>
                <a:cs typeface="Century Gothic"/>
                <a:sym typeface="Century Gothic"/>
              </a:rPr>
              <a:t>Their love will last forever!</a:t>
            </a:r>
          </a:p>
          <a:p>
            <a:pPr lvl="0">
              <a:spcBef>
                <a:spcPts val="0"/>
              </a:spcBef>
              <a:buNone/>
            </a:pPr>
            <a:r>
              <a:t/>
            </a:r>
            <a:endParaRPr sz="2600">
              <a:latin typeface="Century Gothic"/>
              <a:ea typeface="Century Gothic"/>
              <a:cs typeface="Century Gothic"/>
              <a:sym typeface="Century Gothic"/>
            </a:endParaRPr>
          </a:p>
          <a:p>
            <a:pPr lvl="0">
              <a:spcBef>
                <a:spcPts val="0"/>
              </a:spcBef>
              <a:buNone/>
            </a:pPr>
            <a:r>
              <a:rPr lang="en-US" sz="2600">
                <a:latin typeface="Century Gothic"/>
                <a:ea typeface="Century Gothic"/>
                <a:cs typeface="Century Gothic"/>
                <a:sym typeface="Century Gothic"/>
              </a:rPr>
              <a:t>However, the ship will not...</a:t>
            </a:r>
          </a:p>
        </p:txBody>
      </p:sp>
      <p:pic>
        <p:nvPicPr>
          <p:cNvPr id="237" name="Shape 237"/>
          <p:cNvPicPr preferRelativeResize="0"/>
          <p:nvPr/>
        </p:nvPicPr>
        <p:blipFill>
          <a:blip r:embed="rId3">
            <a:alphaModFix/>
          </a:blip>
          <a:stretch>
            <a:fillRect/>
          </a:stretch>
        </p:blipFill>
        <p:spPr>
          <a:xfrm>
            <a:off x="7318449" y="1798900"/>
            <a:ext cx="4490875" cy="3080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2591000" y="574760"/>
            <a:ext cx="8911800" cy="1281000"/>
          </a:xfrm>
          <a:prstGeom prst="rect">
            <a:avLst/>
          </a:prstGeom>
        </p:spPr>
        <p:txBody>
          <a:bodyPr anchorCtr="0" anchor="t" bIns="91425" lIns="91425" rIns="91425" tIns="91425">
            <a:noAutofit/>
          </a:bodyPr>
          <a:lstStyle/>
          <a:p>
            <a:pPr lvl="0">
              <a:spcBef>
                <a:spcPts val="0"/>
              </a:spcBef>
              <a:buNone/>
            </a:pPr>
            <a:r>
              <a:rPr lang="en-US"/>
              <a:t>Your Mission!</a:t>
            </a:r>
          </a:p>
        </p:txBody>
      </p:sp>
      <p:sp>
        <p:nvSpPr>
          <p:cNvPr id="243" name="Shape 243"/>
          <p:cNvSpPr txBox="1"/>
          <p:nvPr>
            <p:ph idx="1" type="body"/>
          </p:nvPr>
        </p:nvSpPr>
        <p:spPr>
          <a:xfrm>
            <a:off x="2589200" y="1855750"/>
            <a:ext cx="8915400" cy="4476000"/>
          </a:xfrm>
          <a:prstGeom prst="rect">
            <a:avLst/>
          </a:prstGeom>
        </p:spPr>
        <p:txBody>
          <a:bodyPr anchorCtr="0" anchor="t" bIns="91425" lIns="91425" rIns="91425" tIns="91425">
            <a:noAutofit/>
          </a:bodyPr>
          <a:lstStyle/>
          <a:p>
            <a:pPr indent="0" lvl="0" marL="0" rtl="0">
              <a:lnSpc>
                <a:spcPct val="115000"/>
              </a:lnSpc>
              <a:spcBef>
                <a:spcPts val="0"/>
              </a:spcBef>
              <a:buNone/>
            </a:pPr>
            <a:r>
              <a:rPr lang="en-US" sz="2600">
                <a:solidFill>
                  <a:schemeClr val="dk1"/>
                </a:solidFill>
              </a:rPr>
              <a:t>*Send your Ozobot into the heat-damaged rooms and determine which one must be fixed first to save the ship. </a:t>
            </a:r>
          </a:p>
          <a:p>
            <a:pPr indent="0" lvl="0" marL="0" rtl="0">
              <a:lnSpc>
                <a:spcPct val="115000"/>
              </a:lnSpc>
              <a:spcBef>
                <a:spcPts val="0"/>
              </a:spcBef>
              <a:buNone/>
            </a:pPr>
            <a:r>
              <a:rPr lang="en-US" sz="2600">
                <a:solidFill>
                  <a:schemeClr val="dk1"/>
                </a:solidFill>
              </a:rPr>
              <a:t>*Rooms with angles 45-45-90 are food service rooms, and rooms with angles 30-60-90 angles are mechanical rooms. </a:t>
            </a:r>
          </a:p>
          <a:p>
            <a:pPr indent="-69850" lvl="0" marL="0" rtl="0">
              <a:lnSpc>
                <a:spcPct val="115000"/>
              </a:lnSpc>
              <a:spcBef>
                <a:spcPts val="0"/>
              </a:spcBef>
              <a:buClr>
                <a:schemeClr val="dk1"/>
              </a:buClr>
              <a:buSzPct val="42307"/>
              <a:buFont typeface="Arial"/>
              <a:buNone/>
            </a:pPr>
            <a:r>
              <a:rPr lang="en-US" sz="2600">
                <a:solidFill>
                  <a:schemeClr val="dk1"/>
                </a:solidFill>
              </a:rPr>
              <a:t>*No rulers will be  used  as the rooms are currently too hot to enter- only your Ozobot may be  sent  into the room to measure the walls.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2592925" y="624110"/>
            <a:ext cx="8911800" cy="1281000"/>
          </a:xfrm>
          <a:prstGeom prst="rect">
            <a:avLst/>
          </a:prstGeom>
        </p:spPr>
        <p:txBody>
          <a:bodyPr anchorCtr="0" anchor="t" bIns="91425" lIns="91425" rIns="91425" tIns="91425">
            <a:noAutofit/>
          </a:bodyPr>
          <a:lstStyle/>
          <a:p>
            <a:pPr lvl="0">
              <a:spcBef>
                <a:spcPts val="0"/>
              </a:spcBef>
              <a:buNone/>
            </a:pPr>
            <a:r>
              <a:rPr lang="en-US"/>
              <a:t>Your Mission</a:t>
            </a:r>
          </a:p>
        </p:txBody>
      </p:sp>
      <p:sp>
        <p:nvSpPr>
          <p:cNvPr id="249" name="Shape 249"/>
          <p:cNvSpPr txBox="1"/>
          <p:nvPr>
            <p:ph idx="1" type="body"/>
          </p:nvPr>
        </p:nvSpPr>
        <p:spPr>
          <a:xfrm>
            <a:off x="2591125" y="1595275"/>
            <a:ext cx="8915400" cy="4851600"/>
          </a:xfrm>
          <a:prstGeom prst="rect">
            <a:avLst/>
          </a:prstGeom>
        </p:spPr>
        <p:txBody>
          <a:bodyPr anchorCtr="0" anchor="t" bIns="91425" lIns="91425" rIns="91425" tIns="91425">
            <a:noAutofit/>
          </a:bodyPr>
          <a:lstStyle/>
          <a:p>
            <a:pPr indent="0" lvl="0" marL="0" rtl="0">
              <a:lnSpc>
                <a:spcPct val="115000"/>
              </a:lnSpc>
              <a:spcBef>
                <a:spcPts val="0"/>
              </a:spcBef>
              <a:buNone/>
            </a:pPr>
            <a:r>
              <a:rPr lang="en-US" sz="2600">
                <a:solidFill>
                  <a:schemeClr val="dk1"/>
                </a:solidFill>
              </a:rPr>
              <a:t>*Once you have determined the 30-60-90 triangle, draw out a similar triangle that is scaled down. On this similar triangle, you should write in a different code on each of the three sides to make the Ozobot repair the walls. </a:t>
            </a:r>
          </a:p>
          <a:p>
            <a:pPr indent="0" lvl="0" marL="0" rtl="0">
              <a:lnSpc>
                <a:spcPct val="115000"/>
              </a:lnSpc>
              <a:spcBef>
                <a:spcPts val="0"/>
              </a:spcBef>
              <a:buNone/>
            </a:pPr>
            <a:r>
              <a:rPr lang="en-US" sz="2600">
                <a:solidFill>
                  <a:schemeClr val="dk1"/>
                </a:solidFill>
              </a:rPr>
              <a:t>*You must now create a video to send to the captain of the ship. The video must include:</a:t>
            </a:r>
          </a:p>
          <a:p>
            <a:pPr indent="0" lvl="0" marL="0" rtl="0">
              <a:lnSpc>
                <a:spcPct val="115000"/>
              </a:lnSpc>
              <a:spcBef>
                <a:spcPts val="0"/>
              </a:spcBef>
              <a:buNone/>
            </a:pPr>
            <a:r>
              <a:rPr lang="en-US" sz="2600">
                <a:solidFill>
                  <a:schemeClr val="dk1"/>
                </a:solidFill>
              </a:rPr>
              <a:t>	-Your reasoning about which triangle is 30-60-90</a:t>
            </a:r>
          </a:p>
          <a:p>
            <a:pPr indent="-69850" lvl="0" marL="0" rtl="0">
              <a:lnSpc>
                <a:spcPct val="115000"/>
              </a:lnSpc>
              <a:spcBef>
                <a:spcPts val="0"/>
              </a:spcBef>
              <a:buClr>
                <a:schemeClr val="dk1"/>
              </a:buClr>
              <a:buSzPct val="42307"/>
              <a:buFont typeface="Arial"/>
              <a:buNone/>
            </a:pPr>
            <a:r>
              <a:rPr lang="en-US" sz="2600">
                <a:solidFill>
                  <a:schemeClr val="dk1"/>
                </a:solidFill>
              </a:rPr>
              <a:t>	-Your Ozobot performing repairs on your scaled model of the room.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2592925" y="624110"/>
            <a:ext cx="8911800" cy="1281000"/>
          </a:xfrm>
          <a:prstGeom prst="rect">
            <a:avLst/>
          </a:prstGeom>
        </p:spPr>
        <p:txBody>
          <a:bodyPr anchorCtr="0" anchor="t" bIns="91425" lIns="91425" rIns="91425" tIns="91425">
            <a:noAutofit/>
          </a:bodyPr>
          <a:lstStyle/>
          <a:p>
            <a:pPr lvl="0">
              <a:spcBef>
                <a:spcPts val="0"/>
              </a:spcBef>
              <a:buNone/>
            </a:pPr>
            <a:r>
              <a:rPr lang="en-US"/>
              <a:t>Evaluation: Exit Ticket</a:t>
            </a:r>
          </a:p>
        </p:txBody>
      </p:sp>
      <p:sp>
        <p:nvSpPr>
          <p:cNvPr id="255" name="Shape 255"/>
          <p:cNvSpPr txBox="1"/>
          <p:nvPr>
            <p:ph idx="1" type="body"/>
          </p:nvPr>
        </p:nvSpPr>
        <p:spPr>
          <a:xfrm>
            <a:off x="1496600" y="1496550"/>
            <a:ext cx="5838600" cy="5016300"/>
          </a:xfrm>
          <a:prstGeom prst="rect">
            <a:avLst/>
          </a:prstGeom>
        </p:spPr>
        <p:txBody>
          <a:bodyPr anchorCtr="0" anchor="t" bIns="91425" lIns="91425" rIns="91425" tIns="91425">
            <a:noAutofit/>
          </a:bodyPr>
          <a:lstStyle/>
          <a:p>
            <a:pPr indent="-368300" lvl="0" marL="457200" rtl="0">
              <a:spcBef>
                <a:spcPts val="0"/>
              </a:spcBef>
              <a:buSzPct val="100000"/>
            </a:pPr>
            <a:r>
              <a:rPr lang="en-US" sz="2200"/>
              <a:t>On the paper, make sure you have your name, class period, and the date. </a:t>
            </a:r>
          </a:p>
          <a:p>
            <a:pPr indent="-368300" lvl="0" marL="457200" rtl="0">
              <a:spcBef>
                <a:spcPts val="0"/>
              </a:spcBef>
              <a:buSzPct val="100000"/>
            </a:pPr>
            <a:r>
              <a:rPr lang="en-US" sz="2200"/>
              <a:t>Answer the following questions (please label):</a:t>
            </a:r>
          </a:p>
          <a:p>
            <a:pPr indent="-368300" lvl="1" marL="914400" rtl="0">
              <a:spcBef>
                <a:spcPts val="0"/>
              </a:spcBef>
              <a:buSzPct val="100000"/>
            </a:pPr>
            <a:r>
              <a:rPr lang="en-US" sz="2200"/>
              <a:t>A) Are these triangles similar? How do you know?</a:t>
            </a:r>
          </a:p>
          <a:p>
            <a:pPr indent="-368300" lvl="1" marL="914400" rtl="0">
              <a:spcBef>
                <a:spcPts val="0"/>
              </a:spcBef>
              <a:buSzPct val="100000"/>
            </a:pPr>
            <a:r>
              <a:rPr lang="en-US" sz="2200"/>
              <a:t>B) Construct a 45-45-90 triangle where no side equal 1. Label all side lengths (show work).</a:t>
            </a:r>
          </a:p>
          <a:p>
            <a:pPr indent="-368300" lvl="1" marL="914400" rtl="0">
              <a:spcBef>
                <a:spcPts val="0"/>
              </a:spcBef>
              <a:buSzPct val="100000"/>
            </a:pPr>
            <a:r>
              <a:rPr lang="en-US" sz="2200"/>
              <a:t>C) What was your favorite part about the using the robots on the </a:t>
            </a:r>
            <a:r>
              <a:rPr lang="en-US" sz="2200"/>
              <a:t>spaceship</a:t>
            </a:r>
            <a:r>
              <a:rPr lang="en-US" sz="2200"/>
              <a:t>?</a:t>
            </a:r>
          </a:p>
          <a:p>
            <a:pPr indent="-368300" lvl="0" marL="457200" rtl="0">
              <a:spcBef>
                <a:spcPts val="0"/>
              </a:spcBef>
              <a:buSzPct val="100000"/>
            </a:pPr>
            <a:r>
              <a:rPr lang="en-US" sz="2200"/>
              <a:t>Please give this to me on your way out the door. </a:t>
            </a:r>
          </a:p>
        </p:txBody>
      </p:sp>
      <p:cxnSp>
        <p:nvCxnSpPr>
          <p:cNvPr id="256" name="Shape 256"/>
          <p:cNvCxnSpPr/>
          <p:nvPr/>
        </p:nvCxnSpPr>
        <p:spPr>
          <a:xfrm>
            <a:off x="7071800" y="3799100"/>
            <a:ext cx="1332000" cy="16500"/>
          </a:xfrm>
          <a:prstGeom prst="straightConnector1">
            <a:avLst/>
          </a:prstGeom>
          <a:noFill/>
          <a:ln cap="flat" cmpd="sng" w="9525">
            <a:solidFill>
              <a:schemeClr val="dk2"/>
            </a:solidFill>
            <a:prstDash val="solid"/>
            <a:round/>
            <a:headEnd len="lg" w="lg" type="none"/>
            <a:tailEnd len="lg" w="lg" type="triangle"/>
          </a:ln>
        </p:spPr>
      </p:cxnSp>
      <p:sp>
        <p:nvSpPr>
          <p:cNvPr id="257" name="Shape 257"/>
          <p:cNvSpPr/>
          <p:nvPr/>
        </p:nvSpPr>
        <p:spPr>
          <a:xfrm>
            <a:off x="8798625" y="2335350"/>
            <a:ext cx="1957200" cy="1661100"/>
          </a:xfrm>
          <a:prstGeom prst="rtTriangl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8" name="Shape 258"/>
          <p:cNvSpPr/>
          <p:nvPr/>
        </p:nvSpPr>
        <p:spPr>
          <a:xfrm>
            <a:off x="8798625" y="4742700"/>
            <a:ext cx="1628100" cy="1281000"/>
          </a:xfrm>
          <a:prstGeom prst="rtTriangl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9" name="Shape 259"/>
          <p:cNvSpPr txBox="1"/>
          <p:nvPr/>
        </p:nvSpPr>
        <p:spPr>
          <a:xfrm>
            <a:off x="8255625" y="3101900"/>
            <a:ext cx="543000" cy="444000"/>
          </a:xfrm>
          <a:prstGeom prst="rect">
            <a:avLst/>
          </a:prstGeom>
          <a:noFill/>
          <a:ln>
            <a:noFill/>
          </a:ln>
        </p:spPr>
        <p:txBody>
          <a:bodyPr anchorCtr="0" anchor="t" bIns="91425" lIns="91425" rIns="91425" tIns="91425">
            <a:noAutofit/>
          </a:bodyPr>
          <a:lstStyle/>
          <a:p>
            <a:pPr lvl="0">
              <a:spcBef>
                <a:spcPts val="0"/>
              </a:spcBef>
              <a:buNone/>
            </a:pPr>
            <a:r>
              <a:rPr b="1" lang="en-US" sz="2000"/>
              <a:t>10</a:t>
            </a:r>
          </a:p>
        </p:txBody>
      </p:sp>
      <p:sp>
        <p:nvSpPr>
          <p:cNvPr id="260" name="Shape 260"/>
          <p:cNvSpPr txBox="1"/>
          <p:nvPr/>
        </p:nvSpPr>
        <p:spPr>
          <a:xfrm>
            <a:off x="8403800" y="5161200"/>
            <a:ext cx="543000" cy="444000"/>
          </a:xfrm>
          <a:prstGeom prst="rect">
            <a:avLst/>
          </a:prstGeom>
          <a:noFill/>
          <a:ln>
            <a:noFill/>
          </a:ln>
        </p:spPr>
        <p:txBody>
          <a:bodyPr anchorCtr="0" anchor="t" bIns="91425" lIns="91425" rIns="91425" tIns="91425">
            <a:noAutofit/>
          </a:bodyPr>
          <a:lstStyle/>
          <a:p>
            <a:pPr lvl="0" rtl="0">
              <a:spcBef>
                <a:spcPts val="0"/>
              </a:spcBef>
              <a:buNone/>
            </a:pPr>
            <a:r>
              <a:rPr b="1" lang="en-US" sz="2000"/>
              <a:t>4</a:t>
            </a:r>
          </a:p>
        </p:txBody>
      </p:sp>
      <p:sp>
        <p:nvSpPr>
          <p:cNvPr id="261" name="Shape 261"/>
          <p:cNvSpPr txBox="1"/>
          <p:nvPr/>
        </p:nvSpPr>
        <p:spPr>
          <a:xfrm>
            <a:off x="9719050" y="2657900"/>
            <a:ext cx="543000" cy="444000"/>
          </a:xfrm>
          <a:prstGeom prst="rect">
            <a:avLst/>
          </a:prstGeom>
          <a:noFill/>
          <a:ln>
            <a:noFill/>
          </a:ln>
        </p:spPr>
        <p:txBody>
          <a:bodyPr anchorCtr="0" anchor="t" bIns="91425" lIns="91425" rIns="91425" tIns="91425">
            <a:noAutofit/>
          </a:bodyPr>
          <a:lstStyle/>
          <a:p>
            <a:pPr lvl="0" rtl="0">
              <a:spcBef>
                <a:spcPts val="0"/>
              </a:spcBef>
              <a:buNone/>
            </a:pPr>
            <a:r>
              <a:rPr b="1" lang="en-US" sz="2000"/>
              <a:t>15</a:t>
            </a:r>
          </a:p>
        </p:txBody>
      </p:sp>
      <p:sp>
        <p:nvSpPr>
          <p:cNvPr id="262" name="Shape 262"/>
          <p:cNvSpPr txBox="1"/>
          <p:nvPr/>
        </p:nvSpPr>
        <p:spPr>
          <a:xfrm>
            <a:off x="9719050" y="5039250"/>
            <a:ext cx="543000" cy="444000"/>
          </a:xfrm>
          <a:prstGeom prst="rect">
            <a:avLst/>
          </a:prstGeom>
          <a:noFill/>
          <a:ln>
            <a:noFill/>
          </a:ln>
        </p:spPr>
        <p:txBody>
          <a:bodyPr anchorCtr="0" anchor="t" bIns="91425" lIns="91425" rIns="91425" tIns="91425">
            <a:noAutofit/>
          </a:bodyPr>
          <a:lstStyle/>
          <a:p>
            <a:pPr lvl="0" rtl="0">
              <a:spcBef>
                <a:spcPts val="0"/>
              </a:spcBef>
              <a:buNone/>
            </a:pPr>
            <a:r>
              <a:rPr b="1" lang="en-US" sz="2000"/>
              <a:t>6</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2592924"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168DBA"/>
              </a:buClr>
              <a:buSzPct val="25000"/>
              <a:buFont typeface="Century Gothic"/>
              <a:buNone/>
            </a:pPr>
            <a:r>
              <a:rPr b="0" i="0" lang="en-US" sz="3600" u="none" cap="none" strike="noStrike">
                <a:solidFill>
                  <a:srgbClr val="168DBA"/>
                </a:solidFill>
                <a:latin typeface="Century Gothic"/>
                <a:ea typeface="Century Gothic"/>
                <a:cs typeface="Century Gothic"/>
                <a:sym typeface="Century Gothic"/>
              </a:rPr>
              <a:t>Standards &amp; Objectives</a:t>
            </a:r>
          </a:p>
        </p:txBody>
      </p:sp>
      <p:sp>
        <p:nvSpPr>
          <p:cNvPr id="171" name="Shape 171"/>
          <p:cNvSpPr txBox="1"/>
          <p:nvPr>
            <p:ph idx="1" type="body"/>
          </p:nvPr>
        </p:nvSpPr>
        <p:spPr>
          <a:xfrm>
            <a:off x="1714500" y="2133600"/>
            <a:ext cx="5188500" cy="4650000"/>
          </a:xfrm>
          <a:prstGeom prst="rect">
            <a:avLst/>
          </a:prstGeom>
          <a:noFill/>
          <a:ln>
            <a:noFill/>
          </a:ln>
        </p:spPr>
        <p:txBody>
          <a:bodyPr anchorCtr="0" anchor="t" bIns="45700" lIns="91425" rIns="91425" tIns="45700">
            <a:noAutofit/>
          </a:bodyPr>
          <a:lstStyle/>
          <a:p>
            <a:pPr indent="-298450" lvl="0" marL="342900" marR="0" rtl="0">
              <a:spcBef>
                <a:spcPts val="0"/>
              </a:spcBef>
              <a:spcAft>
                <a:spcPts val="0"/>
              </a:spcAft>
              <a:buClr>
                <a:schemeClr val="dk1"/>
              </a:buClr>
              <a:buSzPct val="61111"/>
              <a:buFont typeface="Arial"/>
              <a:buNone/>
            </a:pPr>
            <a:r>
              <a:rPr i="1" lang="en-US"/>
              <a:t>G-SRT.2</a:t>
            </a:r>
            <a:r>
              <a:rPr lang="en-US"/>
              <a:t> Given two figures, use the definition of similarity in terms of similarity transformations to decide if they are similar; explain using similarity transformations the meaning of similarity for triangles as the equality of all corresponding pairs of angles and the proportionality of all corresponding pairs of sides.</a:t>
            </a:r>
          </a:p>
          <a:p>
            <a:pPr indent="-298450" lvl="0" marL="342900" marR="0" rtl="0">
              <a:spcBef>
                <a:spcPts val="0"/>
              </a:spcBef>
              <a:spcAft>
                <a:spcPts val="0"/>
              </a:spcAft>
              <a:buClr>
                <a:schemeClr val="dk1"/>
              </a:buClr>
              <a:buSzPct val="61111"/>
              <a:buFont typeface="Arial"/>
              <a:buNone/>
            </a:pPr>
            <a:r>
              <a:t/>
            </a:r>
            <a:endParaRPr/>
          </a:p>
          <a:p>
            <a:pPr indent="-298450" lvl="0" marL="342900" marR="0" rtl="0">
              <a:spcBef>
                <a:spcPts val="0"/>
              </a:spcBef>
              <a:spcAft>
                <a:spcPts val="0"/>
              </a:spcAft>
              <a:buClr>
                <a:schemeClr val="dk1"/>
              </a:buClr>
              <a:buSzPct val="61111"/>
              <a:buFont typeface="Arial"/>
              <a:buNone/>
            </a:pPr>
            <a:r>
              <a:rPr i="1" lang="en-US"/>
              <a:t>G-SRT.6</a:t>
            </a:r>
            <a:r>
              <a:rPr lang="en-US"/>
              <a:t> Understand that by similarity, side ratios in right triangles are properties of the angles in the triangle, leading to definitions of trigonometric ratios for acute angles.</a:t>
            </a:r>
          </a:p>
          <a:p>
            <a:pPr indent="-342900" lvl="0" marL="342900" marR="0" rtl="0" algn="l">
              <a:spcBef>
                <a:spcPts val="0"/>
              </a:spcBef>
              <a:spcAft>
                <a:spcPts val="0"/>
              </a:spcAft>
              <a:buClr>
                <a:schemeClr val="accent1"/>
              </a:buClr>
              <a:buSzPct val="100000"/>
              <a:buFont typeface="Noto Sans Symbols"/>
              <a:buNone/>
            </a:pPr>
            <a:r>
              <a:t/>
            </a:r>
            <a:endParaRPr/>
          </a:p>
        </p:txBody>
      </p:sp>
      <p:sp>
        <p:nvSpPr>
          <p:cNvPr id="172" name="Shape 172"/>
          <p:cNvSpPr txBox="1"/>
          <p:nvPr>
            <p:ph idx="2" type="body"/>
          </p:nvPr>
        </p:nvSpPr>
        <p:spPr>
          <a:xfrm>
            <a:off x="7190746" y="2126222"/>
            <a:ext cx="4313863" cy="3777622"/>
          </a:xfrm>
          <a:prstGeom prst="rect">
            <a:avLst/>
          </a:prstGeom>
          <a:noFill/>
          <a:ln>
            <a:noFill/>
          </a:ln>
        </p:spPr>
        <p:txBody>
          <a:bodyPr anchorCtr="0" anchor="t" bIns="45700" lIns="91425" rIns="91425" tIns="45700">
            <a:noAutofit/>
          </a:bodyPr>
          <a:lstStyle/>
          <a:p>
            <a:pPr indent="-368300" lvl="0" marL="457200" marR="0" rtl="0" algn="l">
              <a:spcBef>
                <a:spcPts val="0"/>
              </a:spcBef>
              <a:spcAft>
                <a:spcPts val="0"/>
              </a:spcAft>
              <a:buClr>
                <a:srgbClr val="3F3F3F"/>
              </a:buClr>
              <a:buSzPct val="100000"/>
              <a:buFont typeface="Century Gothic"/>
            </a:pPr>
            <a:r>
              <a:rPr lang="en-US" sz="2200"/>
              <a:t>I can decide whether or not two triangles are similar.</a:t>
            </a:r>
          </a:p>
          <a:p>
            <a:pPr indent="-368300" lvl="0" marL="457200" marR="0" rtl="0" algn="l">
              <a:spcBef>
                <a:spcPts val="0"/>
              </a:spcBef>
              <a:spcAft>
                <a:spcPts val="0"/>
              </a:spcAft>
              <a:buSzPct val="100000"/>
            </a:pPr>
            <a:r>
              <a:rPr lang="en-US" sz="2200"/>
              <a:t>I can construct a special right triangle.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2592924" y="624110"/>
            <a:ext cx="8911800" cy="1281000"/>
          </a:xfrm>
          <a:prstGeom prst="rect">
            <a:avLst/>
          </a:prstGeom>
        </p:spPr>
        <p:txBody>
          <a:bodyPr anchorCtr="0" anchor="t" bIns="91425" lIns="91425" rIns="91425" tIns="91425">
            <a:noAutofit/>
          </a:bodyPr>
          <a:lstStyle/>
          <a:p>
            <a:pPr lvl="0">
              <a:spcBef>
                <a:spcPts val="0"/>
              </a:spcBef>
              <a:buNone/>
            </a:pPr>
            <a:r>
              <a:rPr lang="en-US"/>
              <a:t>Math, Science, &amp; Engineering Practices</a:t>
            </a:r>
          </a:p>
        </p:txBody>
      </p:sp>
      <p:sp>
        <p:nvSpPr>
          <p:cNvPr id="178" name="Shape 178"/>
          <p:cNvSpPr txBox="1"/>
          <p:nvPr>
            <p:ph idx="1" type="body"/>
          </p:nvPr>
        </p:nvSpPr>
        <p:spPr>
          <a:xfrm>
            <a:off x="2589211" y="2133600"/>
            <a:ext cx="4314000" cy="3777600"/>
          </a:xfrm>
          <a:prstGeom prst="rect">
            <a:avLst/>
          </a:prstGeom>
        </p:spPr>
        <p:txBody>
          <a:bodyPr anchorCtr="0" anchor="t" bIns="91425" lIns="91425" rIns="91425" tIns="91425">
            <a:noAutofit/>
          </a:bodyPr>
          <a:lstStyle/>
          <a:p>
            <a:pPr indent="-69850" lvl="0" marL="0" rtl="0">
              <a:spcBef>
                <a:spcPts val="300"/>
              </a:spcBef>
              <a:spcAft>
                <a:spcPts val="300"/>
              </a:spcAft>
              <a:buClr>
                <a:schemeClr val="dk1"/>
              </a:buClr>
              <a:buSzPct val="55000"/>
              <a:buFont typeface="Arial"/>
              <a:buNone/>
            </a:pPr>
            <a:r>
              <a:rPr b="1" lang="en-US" sz="2000">
                <a:solidFill>
                  <a:schemeClr val="dk1"/>
                </a:solidFill>
              </a:rPr>
              <a:t>Science and Engineering Practices:</a:t>
            </a:r>
          </a:p>
          <a:p>
            <a:pPr indent="-355600" lvl="0" marL="228600" rtl="0">
              <a:spcBef>
                <a:spcPts val="300"/>
              </a:spcBef>
              <a:spcAft>
                <a:spcPts val="300"/>
              </a:spcAft>
              <a:buClr>
                <a:schemeClr val="dk1"/>
              </a:buClr>
              <a:buSzPct val="100000"/>
              <a:buFont typeface="Century Gothic"/>
              <a:buAutoNum type="arabicPeriod"/>
            </a:pPr>
            <a:r>
              <a:rPr lang="en-US" sz="2000">
                <a:solidFill>
                  <a:schemeClr val="dk1"/>
                </a:solidFill>
              </a:rPr>
              <a:t>Planning and carrying out investigations</a:t>
            </a:r>
          </a:p>
          <a:p>
            <a:pPr indent="-355600" lvl="0" marL="228600" rtl="0">
              <a:spcBef>
                <a:spcPts val="300"/>
              </a:spcBef>
              <a:spcAft>
                <a:spcPts val="300"/>
              </a:spcAft>
              <a:buClr>
                <a:schemeClr val="dk1"/>
              </a:buClr>
              <a:buSzPct val="100000"/>
              <a:buFont typeface="Century Gothic"/>
              <a:buAutoNum type="arabicPeriod"/>
            </a:pPr>
            <a:r>
              <a:rPr lang="en-US" sz="2000">
                <a:solidFill>
                  <a:schemeClr val="dk1"/>
                </a:solidFill>
              </a:rPr>
              <a:t>Obtaining, evaluating, and communicating information</a:t>
            </a:r>
          </a:p>
          <a:p>
            <a:pPr indent="-69850" lvl="0" marL="0" rtl="0">
              <a:spcBef>
                <a:spcPts val="300"/>
              </a:spcBef>
              <a:spcAft>
                <a:spcPts val="300"/>
              </a:spcAft>
              <a:buClr>
                <a:schemeClr val="dk1"/>
              </a:buClr>
              <a:buSzPct val="55000"/>
              <a:buFont typeface="Arial"/>
              <a:buNone/>
            </a:pPr>
            <a:r>
              <a:t/>
            </a:r>
            <a:endParaRPr sz="2000">
              <a:solidFill>
                <a:schemeClr val="dk1"/>
              </a:solidFill>
            </a:endParaRPr>
          </a:p>
          <a:p>
            <a:pPr indent="-69850" lvl="0" marL="0" rtl="0">
              <a:spcBef>
                <a:spcPts val="300"/>
              </a:spcBef>
              <a:spcAft>
                <a:spcPts val="300"/>
              </a:spcAft>
              <a:buClr>
                <a:schemeClr val="dk1"/>
              </a:buClr>
              <a:buSzPct val="55000"/>
              <a:buFont typeface="Arial"/>
              <a:buNone/>
            </a:pPr>
            <a:r>
              <a:rPr b="1" lang="en-US" sz="2000">
                <a:solidFill>
                  <a:schemeClr val="dk1"/>
                </a:solidFill>
              </a:rPr>
              <a:t>Cross-cutting Concepts:</a:t>
            </a:r>
          </a:p>
          <a:p>
            <a:pPr indent="-355600" lvl="0" marL="228600" rtl="0">
              <a:spcBef>
                <a:spcPts val="300"/>
              </a:spcBef>
              <a:spcAft>
                <a:spcPts val="300"/>
              </a:spcAft>
              <a:buClr>
                <a:schemeClr val="dk1"/>
              </a:buClr>
              <a:buSzPct val="100000"/>
              <a:buFont typeface="Century Gothic"/>
              <a:buAutoNum type="arabicPeriod"/>
            </a:pPr>
            <a:r>
              <a:rPr lang="en-US" sz="2000">
                <a:solidFill>
                  <a:schemeClr val="dk1"/>
                </a:solidFill>
              </a:rPr>
              <a:t>Scale, proportion, and quantity</a:t>
            </a:r>
          </a:p>
          <a:p>
            <a:pPr indent="0" lvl="0" marL="0" rtl="0">
              <a:spcBef>
                <a:spcPts val="300"/>
              </a:spcBef>
              <a:spcAft>
                <a:spcPts val="300"/>
              </a:spcAft>
              <a:buNone/>
            </a:pPr>
            <a:r>
              <a:t/>
            </a:r>
            <a:endParaRPr sz="2000"/>
          </a:p>
        </p:txBody>
      </p:sp>
      <p:sp>
        <p:nvSpPr>
          <p:cNvPr id="179" name="Shape 179"/>
          <p:cNvSpPr txBox="1"/>
          <p:nvPr>
            <p:ph idx="2" type="body"/>
          </p:nvPr>
        </p:nvSpPr>
        <p:spPr>
          <a:xfrm>
            <a:off x="7190746" y="2126222"/>
            <a:ext cx="4314000" cy="3777600"/>
          </a:xfrm>
          <a:prstGeom prst="rect">
            <a:avLst/>
          </a:prstGeom>
        </p:spPr>
        <p:txBody>
          <a:bodyPr anchorCtr="0" anchor="t" bIns="91425" lIns="91425" rIns="91425" tIns="91425">
            <a:noAutofit/>
          </a:bodyPr>
          <a:lstStyle/>
          <a:p>
            <a:pPr indent="-69850" lvl="0" marL="0" rtl="0">
              <a:spcBef>
                <a:spcPts val="300"/>
              </a:spcBef>
              <a:spcAft>
                <a:spcPts val="300"/>
              </a:spcAft>
              <a:buClr>
                <a:schemeClr val="dk1"/>
              </a:buClr>
              <a:buSzPct val="55000"/>
              <a:buFont typeface="Arial"/>
              <a:buNone/>
            </a:pPr>
            <a:r>
              <a:rPr b="1" lang="en-US" sz="2000">
                <a:solidFill>
                  <a:schemeClr val="dk1"/>
                </a:solidFill>
              </a:rPr>
              <a:t>Standards for Mathematical Practice:</a:t>
            </a:r>
          </a:p>
          <a:p>
            <a:pPr indent="-355600" lvl="0" marL="215900" rtl="0">
              <a:spcBef>
                <a:spcPts val="300"/>
              </a:spcBef>
              <a:spcAft>
                <a:spcPts val="300"/>
              </a:spcAft>
              <a:buClr>
                <a:schemeClr val="dk1"/>
              </a:buClr>
              <a:buSzPct val="100000"/>
              <a:buFont typeface="Century Gothic"/>
              <a:buAutoNum type="arabicPeriod"/>
            </a:pPr>
            <a:r>
              <a:rPr lang="en-US" sz="2000">
                <a:solidFill>
                  <a:schemeClr val="dk1"/>
                </a:solidFill>
              </a:rPr>
              <a:t>Make sense of problems and persevere in solving them.</a:t>
            </a:r>
          </a:p>
          <a:p>
            <a:pPr indent="-355600" lvl="0" marL="215900" rtl="0">
              <a:spcBef>
                <a:spcPts val="300"/>
              </a:spcBef>
              <a:spcAft>
                <a:spcPts val="300"/>
              </a:spcAft>
              <a:buClr>
                <a:schemeClr val="dk1"/>
              </a:buClr>
              <a:buSzPct val="100000"/>
              <a:buFont typeface="Century Gothic"/>
              <a:buAutoNum type="arabicPeriod"/>
            </a:pPr>
            <a:r>
              <a:rPr lang="en-US" sz="2000">
                <a:solidFill>
                  <a:schemeClr val="dk1"/>
                </a:solidFill>
              </a:rPr>
              <a:t>Reason abstractly and quantitatively.</a:t>
            </a:r>
          </a:p>
          <a:p>
            <a:pPr indent="-355600" lvl="0" marL="215900" rtl="0">
              <a:spcBef>
                <a:spcPts val="300"/>
              </a:spcBef>
              <a:spcAft>
                <a:spcPts val="300"/>
              </a:spcAft>
              <a:buClr>
                <a:schemeClr val="dk1"/>
              </a:buClr>
              <a:buSzPct val="100000"/>
              <a:buFont typeface="Century Gothic"/>
              <a:buAutoNum type="arabicPeriod"/>
            </a:pPr>
            <a:r>
              <a:rPr lang="en-US" sz="2000">
                <a:solidFill>
                  <a:schemeClr val="dk1"/>
                </a:solidFill>
              </a:rPr>
              <a:t>Use appropriate tools strategically.</a:t>
            </a:r>
          </a:p>
          <a:p>
            <a:pPr indent="-355600" lvl="0" marL="215900" rtl="0">
              <a:spcBef>
                <a:spcPts val="300"/>
              </a:spcBef>
              <a:spcAft>
                <a:spcPts val="300"/>
              </a:spcAft>
              <a:buClr>
                <a:schemeClr val="dk1"/>
              </a:buClr>
              <a:buSzPct val="100000"/>
              <a:buFont typeface="Century Gothic"/>
              <a:buAutoNum type="arabicPeriod"/>
            </a:pPr>
            <a:r>
              <a:rPr lang="en-US" sz="2000">
                <a:solidFill>
                  <a:schemeClr val="dk1"/>
                </a:solidFill>
              </a:rPr>
              <a:t>Attend to precision.</a:t>
            </a:r>
          </a:p>
          <a:p>
            <a:pPr indent="-355600" lvl="0" marL="215900" rtl="0">
              <a:spcBef>
                <a:spcPts val="300"/>
              </a:spcBef>
              <a:spcAft>
                <a:spcPts val="300"/>
              </a:spcAft>
              <a:buClr>
                <a:schemeClr val="dk1"/>
              </a:buClr>
              <a:buSzPct val="100000"/>
              <a:buFont typeface="Century Gothic"/>
              <a:buAutoNum type="arabicPeriod"/>
            </a:pPr>
            <a:r>
              <a:rPr lang="en-US" sz="2000">
                <a:solidFill>
                  <a:schemeClr val="dk1"/>
                </a:solidFill>
              </a:rPr>
              <a:t>Look for and make use of structure.</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168DBA"/>
              </a:buClr>
              <a:buSzPct val="25000"/>
              <a:buFont typeface="Century Gothic"/>
              <a:buNone/>
            </a:pPr>
            <a:r>
              <a:rPr b="0" i="0" lang="en-US" sz="3600" u="none" cap="none" strike="noStrike">
                <a:solidFill>
                  <a:srgbClr val="168DBA"/>
                </a:solidFill>
                <a:latin typeface="Century Gothic"/>
                <a:ea typeface="Century Gothic"/>
                <a:cs typeface="Century Gothic"/>
                <a:sym typeface="Century Gothic"/>
              </a:rPr>
              <a:t>Engagement</a:t>
            </a:r>
          </a:p>
        </p:txBody>
      </p:sp>
      <p:sp>
        <p:nvSpPr>
          <p:cNvPr id="185" name="Shape 185"/>
          <p:cNvSpPr txBox="1"/>
          <p:nvPr>
            <p:ph idx="1" type="body"/>
          </p:nvPr>
        </p:nvSpPr>
        <p:spPr>
          <a:xfrm>
            <a:off x="2589200" y="2133600"/>
            <a:ext cx="6150899" cy="3777600"/>
          </a:xfrm>
          <a:prstGeom prst="rect">
            <a:avLst/>
          </a:prstGeom>
          <a:noFill/>
          <a:ln>
            <a:noFill/>
          </a:ln>
        </p:spPr>
        <p:txBody>
          <a:bodyPr anchorCtr="0" anchor="t" bIns="45700" lIns="91425" rIns="91425" tIns="45700">
            <a:noAutofit/>
          </a:bodyPr>
          <a:lstStyle/>
          <a:p>
            <a:pPr indent="-368300" lvl="0" marL="342900" marR="0" rtl="0" algn="l">
              <a:spcBef>
                <a:spcPts val="0"/>
              </a:spcBef>
              <a:spcAft>
                <a:spcPts val="0"/>
              </a:spcAft>
              <a:buClr>
                <a:schemeClr val="accent1"/>
              </a:buClr>
              <a:buSzPct val="100000"/>
              <a:buFont typeface="Noto Sans Symbols"/>
              <a:buChar char="•"/>
            </a:pPr>
            <a:r>
              <a:rPr b="0" i="0" lang="en-US" sz="2200" u="none" cap="none" strike="noStrike">
                <a:solidFill>
                  <a:srgbClr val="3F3F3F"/>
                </a:solidFill>
                <a:latin typeface="Century Gothic"/>
                <a:ea typeface="Century Gothic"/>
                <a:cs typeface="Century Gothic"/>
                <a:sym typeface="Century Gothic"/>
              </a:rPr>
              <a:t>Movie Trailer for “Passengers”</a:t>
            </a:r>
          </a:p>
          <a:p>
            <a:pPr indent="-368300" lvl="0" marL="342900" marR="0" rtl="0" algn="l">
              <a:spcBef>
                <a:spcPts val="1000"/>
              </a:spcBef>
              <a:spcAft>
                <a:spcPts val="0"/>
              </a:spcAft>
              <a:buClr>
                <a:schemeClr val="accent1"/>
              </a:buClr>
              <a:buSzPct val="100000"/>
              <a:buFont typeface="Noto Sans Symbols"/>
              <a:buChar char="•"/>
            </a:pPr>
            <a:r>
              <a:rPr b="0" i="0" lang="en-US" sz="2200" u="sng" cap="none" strike="noStrike">
                <a:solidFill>
                  <a:schemeClr val="hlink"/>
                </a:solidFill>
                <a:latin typeface="Century Gothic"/>
                <a:ea typeface="Century Gothic"/>
                <a:cs typeface="Century Gothic"/>
                <a:sym typeface="Century Gothic"/>
                <a:hlinkClick r:id="rId3"/>
              </a:rPr>
              <a:t>https://www.youtube.com/watch?v=yVXQq2u6OP0</a:t>
            </a:r>
          </a:p>
          <a:p>
            <a:pPr indent="0" lvl="0" marL="0" marR="0" rtl="0" algn="l">
              <a:spcBef>
                <a:spcPts val="1000"/>
              </a:spcBef>
              <a:spcAft>
                <a:spcPts val="0"/>
              </a:spcAft>
              <a:buNone/>
            </a:pPr>
            <a:r>
              <a:t/>
            </a:r>
            <a:endParaRPr sz="2200"/>
          </a:p>
          <a:p>
            <a:pPr indent="-368300" lvl="0" marL="457200" marR="0" rtl="0" algn="l">
              <a:spcBef>
                <a:spcPts val="1000"/>
              </a:spcBef>
              <a:spcAft>
                <a:spcPts val="0"/>
              </a:spcAft>
              <a:buSzPct val="100000"/>
            </a:pPr>
            <a:r>
              <a:rPr lang="en-US" sz="2200"/>
              <a:t>In this clip, we see that the ship uses little robots to help with things like maintenance, cleaning, and personal errands. We are going to use the Ozobots to model these robots on the ship. </a:t>
            </a:r>
          </a:p>
          <a:p>
            <a:pPr indent="-342900" lvl="0" marL="342900" marR="0" rtl="0" algn="l">
              <a:spcBef>
                <a:spcPts val="1000"/>
              </a:spcBef>
              <a:spcAft>
                <a:spcPts val="0"/>
              </a:spcAft>
              <a:buClr>
                <a:schemeClr val="accent1"/>
              </a:buClr>
              <a:buSzPct val="1000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spcBef>
                <a:spcPts val="1000"/>
              </a:spcBef>
              <a:spcAft>
                <a:spcPts val="0"/>
              </a:spcAft>
              <a:buClr>
                <a:schemeClr val="accent1"/>
              </a:buClr>
              <a:buSzPct val="100000"/>
              <a:buFont typeface="Noto Sans Symbols"/>
              <a:buNone/>
            </a:pPr>
            <a:r>
              <a:t/>
            </a:r>
            <a:endParaRPr b="0" i="0" sz="1800" u="none" cap="none" strike="noStrike">
              <a:solidFill>
                <a:srgbClr val="3F3F3F"/>
              </a:solidFill>
              <a:latin typeface="Century Gothic"/>
              <a:ea typeface="Century Gothic"/>
              <a:cs typeface="Century Gothic"/>
              <a:sym typeface="Century Gothic"/>
            </a:endParaRPr>
          </a:p>
        </p:txBody>
      </p:sp>
      <p:pic>
        <p:nvPicPr>
          <p:cNvPr id="186" name="Shape 186"/>
          <p:cNvPicPr preferRelativeResize="0"/>
          <p:nvPr/>
        </p:nvPicPr>
        <p:blipFill>
          <a:blip r:embed="rId4">
            <a:alphaModFix/>
          </a:blip>
          <a:stretch>
            <a:fillRect/>
          </a:stretch>
        </p:blipFill>
        <p:spPr>
          <a:xfrm>
            <a:off x="8740100" y="1262999"/>
            <a:ext cx="3133686" cy="4648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2592925" y="624110"/>
            <a:ext cx="8911686" cy="1280889"/>
          </a:xfrm>
          <a:prstGeom prst="rect">
            <a:avLst/>
          </a:prstGeom>
          <a:noFill/>
          <a:ln>
            <a:noFill/>
          </a:ln>
        </p:spPr>
        <p:txBody>
          <a:bodyPr anchorCtr="0" anchor="t" bIns="45700" lIns="91425" rIns="91425" tIns="45700">
            <a:noAutofit/>
          </a:bodyPr>
          <a:lstStyle/>
          <a:p>
            <a:pPr indent="0" lvl="0" marL="0" marR="0" rtl="0" algn="l">
              <a:spcBef>
                <a:spcPts val="0"/>
              </a:spcBef>
              <a:buClr>
                <a:srgbClr val="168DBA"/>
              </a:buClr>
              <a:buSzPct val="25000"/>
              <a:buFont typeface="Century Gothic"/>
              <a:buNone/>
            </a:pPr>
            <a:r>
              <a:rPr b="0" i="0" lang="en-US" sz="3600" u="none" cap="none" strike="noStrike">
                <a:solidFill>
                  <a:srgbClr val="168DBA"/>
                </a:solidFill>
                <a:latin typeface="Century Gothic"/>
                <a:ea typeface="Century Gothic"/>
                <a:cs typeface="Century Gothic"/>
                <a:sym typeface="Century Gothic"/>
              </a:rPr>
              <a:t>Engagement</a:t>
            </a:r>
          </a:p>
        </p:txBody>
      </p:sp>
      <p:sp>
        <p:nvSpPr>
          <p:cNvPr id="192" name="Shape 192"/>
          <p:cNvSpPr txBox="1"/>
          <p:nvPr>
            <p:ph idx="1" type="body"/>
          </p:nvPr>
        </p:nvSpPr>
        <p:spPr>
          <a:xfrm>
            <a:off x="2589201" y="2133600"/>
            <a:ext cx="7809600" cy="3777600"/>
          </a:xfrm>
          <a:prstGeom prst="rect">
            <a:avLst/>
          </a:prstGeom>
          <a:noFill/>
          <a:ln>
            <a:noFill/>
          </a:ln>
        </p:spPr>
        <p:txBody>
          <a:bodyPr anchorCtr="0" anchor="t" bIns="45700" lIns="91425" rIns="91425" tIns="45700">
            <a:noAutofit/>
          </a:bodyPr>
          <a:lstStyle/>
          <a:p>
            <a:pPr indent="-381000" lvl="0" marL="457200" marR="0" rtl="0" algn="l">
              <a:spcBef>
                <a:spcPts val="0"/>
              </a:spcBef>
              <a:spcAft>
                <a:spcPts val="0"/>
              </a:spcAft>
              <a:buClr>
                <a:srgbClr val="3F3F3F"/>
              </a:buClr>
              <a:buSzPct val="100000"/>
              <a:buFont typeface="Century Gothic"/>
              <a:buAutoNum type="arabicPeriod"/>
            </a:pPr>
            <a:r>
              <a:rPr lang="en-US" sz="2400"/>
              <a:t>What if every single room on the ship was designed in the shape of a right triangle? What would you know about these rooms?</a:t>
            </a:r>
          </a:p>
          <a:p>
            <a:pPr indent="0" lvl="0" marL="0" marR="0" rtl="0" algn="l">
              <a:spcBef>
                <a:spcPts val="0"/>
              </a:spcBef>
              <a:spcAft>
                <a:spcPts val="0"/>
              </a:spcAft>
              <a:buNone/>
            </a:pPr>
            <a:r>
              <a:t/>
            </a:r>
            <a:endParaRPr sz="2400"/>
          </a:p>
          <a:p>
            <a:pPr indent="-381000" lvl="0" marL="457200" marR="0" rtl="0" algn="l">
              <a:spcBef>
                <a:spcPts val="0"/>
              </a:spcBef>
              <a:spcAft>
                <a:spcPts val="0"/>
              </a:spcAft>
              <a:buSzPct val="100000"/>
              <a:buAutoNum type="arabicPeriod"/>
            </a:pPr>
            <a:r>
              <a:rPr lang="en-US" sz="2400"/>
              <a:t>If you were the engineer on this ship and you were asked to design two rooms that were “similar,” what would you be doing?</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2592924" y="624110"/>
            <a:ext cx="8911800" cy="1281000"/>
          </a:xfrm>
          <a:prstGeom prst="rect">
            <a:avLst/>
          </a:prstGeom>
        </p:spPr>
        <p:txBody>
          <a:bodyPr anchorCtr="0" anchor="t" bIns="91425" lIns="91425" rIns="91425" tIns="91425">
            <a:noAutofit/>
          </a:bodyPr>
          <a:lstStyle/>
          <a:p>
            <a:pPr lvl="0">
              <a:spcBef>
                <a:spcPts val="0"/>
              </a:spcBef>
              <a:buNone/>
            </a:pPr>
            <a:r>
              <a:rPr lang="en-US"/>
              <a:t>Passengers: The Movie</a:t>
            </a:r>
          </a:p>
        </p:txBody>
      </p:sp>
      <p:sp>
        <p:nvSpPr>
          <p:cNvPr id="198" name="Shape 198"/>
          <p:cNvSpPr txBox="1"/>
          <p:nvPr>
            <p:ph idx="1" type="body"/>
          </p:nvPr>
        </p:nvSpPr>
        <p:spPr>
          <a:xfrm>
            <a:off x="2589211" y="2133600"/>
            <a:ext cx="4314000" cy="3777600"/>
          </a:xfrm>
          <a:prstGeom prst="rect">
            <a:avLst/>
          </a:prstGeom>
        </p:spPr>
        <p:txBody>
          <a:bodyPr anchorCtr="0" anchor="t" bIns="91425" lIns="91425" rIns="91425" tIns="91425">
            <a:noAutofit/>
          </a:bodyPr>
          <a:lstStyle/>
          <a:p>
            <a:pPr lvl="0">
              <a:spcBef>
                <a:spcPts val="0"/>
              </a:spcBef>
              <a:buNone/>
            </a:pPr>
            <a:r>
              <a:rPr lang="en-US" sz="2000"/>
              <a:t>He’s </a:t>
            </a:r>
            <a:r>
              <a:rPr i="1" lang="en-US" sz="2000"/>
              <a:t>acute</a:t>
            </a:r>
            <a:r>
              <a:rPr lang="en-US" sz="2000"/>
              <a:t> when he’s mad...</a:t>
            </a:r>
          </a:p>
        </p:txBody>
      </p:sp>
      <p:sp>
        <p:nvSpPr>
          <p:cNvPr id="199" name="Shape 199"/>
          <p:cNvSpPr txBox="1"/>
          <p:nvPr>
            <p:ph idx="2" type="body"/>
          </p:nvPr>
        </p:nvSpPr>
        <p:spPr>
          <a:xfrm>
            <a:off x="7190750" y="4999597"/>
            <a:ext cx="4314000" cy="904200"/>
          </a:xfrm>
          <a:prstGeom prst="rect">
            <a:avLst/>
          </a:prstGeom>
        </p:spPr>
        <p:txBody>
          <a:bodyPr anchorCtr="0" anchor="t" bIns="91425" lIns="91425" rIns="91425" tIns="91425">
            <a:noAutofit/>
          </a:bodyPr>
          <a:lstStyle/>
          <a:p>
            <a:pPr lvl="0">
              <a:spcBef>
                <a:spcPts val="0"/>
              </a:spcBef>
              <a:buNone/>
            </a:pPr>
            <a:r>
              <a:rPr lang="en-US" sz="2000"/>
              <a:t>...and she’s always </a:t>
            </a:r>
            <a:r>
              <a:rPr i="1" lang="en-US" sz="2000"/>
              <a:t>right.</a:t>
            </a:r>
          </a:p>
        </p:txBody>
      </p:sp>
      <p:pic>
        <p:nvPicPr>
          <p:cNvPr id="200" name="Shape 200"/>
          <p:cNvPicPr preferRelativeResize="0"/>
          <p:nvPr/>
        </p:nvPicPr>
        <p:blipFill>
          <a:blip r:embed="rId3">
            <a:alphaModFix/>
          </a:blip>
          <a:stretch>
            <a:fillRect/>
          </a:stretch>
        </p:blipFill>
        <p:spPr>
          <a:xfrm>
            <a:off x="2592925" y="2989700"/>
            <a:ext cx="4027910" cy="2914125"/>
          </a:xfrm>
          <a:prstGeom prst="rect">
            <a:avLst/>
          </a:prstGeom>
          <a:noFill/>
          <a:ln>
            <a:noFill/>
          </a:ln>
        </p:spPr>
      </p:pic>
      <p:pic>
        <p:nvPicPr>
          <p:cNvPr id="201" name="Shape 201"/>
          <p:cNvPicPr preferRelativeResize="0"/>
          <p:nvPr/>
        </p:nvPicPr>
        <p:blipFill>
          <a:blip r:embed="rId4">
            <a:alphaModFix/>
          </a:blip>
          <a:stretch>
            <a:fillRect/>
          </a:stretch>
        </p:blipFill>
        <p:spPr>
          <a:xfrm>
            <a:off x="7190750" y="1943825"/>
            <a:ext cx="4027900" cy="30170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2592925" y="624110"/>
            <a:ext cx="8911800" cy="1281000"/>
          </a:xfrm>
          <a:prstGeom prst="rect">
            <a:avLst/>
          </a:prstGeom>
        </p:spPr>
        <p:txBody>
          <a:bodyPr anchorCtr="0" anchor="t" bIns="91425" lIns="91425" rIns="91425" tIns="91425">
            <a:noAutofit/>
          </a:bodyPr>
          <a:lstStyle/>
          <a:p>
            <a:pPr lvl="0">
              <a:spcBef>
                <a:spcPts val="0"/>
              </a:spcBef>
              <a:buNone/>
            </a:pPr>
            <a:r>
              <a:rPr lang="en-US"/>
              <a:t>Exploration</a:t>
            </a:r>
          </a:p>
          <a:p>
            <a:pPr lvl="0">
              <a:spcBef>
                <a:spcPts val="0"/>
              </a:spcBef>
              <a:buNone/>
            </a:pPr>
            <a:r>
              <a:t/>
            </a:r>
            <a:endParaRPr/>
          </a:p>
        </p:txBody>
      </p:sp>
      <p:sp>
        <p:nvSpPr>
          <p:cNvPr id="207" name="Shape 207"/>
          <p:cNvSpPr txBox="1"/>
          <p:nvPr>
            <p:ph idx="1" type="body"/>
          </p:nvPr>
        </p:nvSpPr>
        <p:spPr>
          <a:xfrm>
            <a:off x="2546424" y="1673100"/>
            <a:ext cx="9004800" cy="4428300"/>
          </a:xfrm>
          <a:prstGeom prst="rect">
            <a:avLst/>
          </a:prstGeom>
        </p:spPr>
        <p:txBody>
          <a:bodyPr anchorCtr="0" anchor="t" bIns="91425" lIns="91425" rIns="91425" tIns="91425">
            <a:noAutofit/>
          </a:bodyPr>
          <a:lstStyle/>
          <a:p>
            <a:pPr indent="-381000" lvl="0" marL="457200" rtl="0">
              <a:spcBef>
                <a:spcPts val="0"/>
              </a:spcBef>
              <a:buSzPct val="100000"/>
            </a:pPr>
            <a:r>
              <a:rPr lang="en-US" sz="2400"/>
              <a:t>Chris Pratt is in the mechanical room and is needing to deliver a message to Jennifer Lawrence, who down the hall in the observation deck, to ask her out on a date. He uses an “Ozobot” to make this happen. </a:t>
            </a:r>
          </a:p>
          <a:p>
            <a:pPr indent="0" lvl="0" marL="0" rtl="0">
              <a:spcBef>
                <a:spcPts val="0"/>
              </a:spcBef>
              <a:buNone/>
            </a:pPr>
            <a:r>
              <a:t/>
            </a:r>
            <a:endParaRPr sz="2400"/>
          </a:p>
          <a:p>
            <a:pPr indent="-381000" lvl="0" marL="457200" rtl="0">
              <a:spcBef>
                <a:spcPts val="0"/>
              </a:spcBef>
              <a:buSzPct val="100000"/>
            </a:pPr>
            <a:r>
              <a:rPr lang="en-US" sz="2400"/>
              <a:t>Your task is to deliver the message before it is time for dinner. After leaving Chris, the robot must travel to the garden to pick up a rose and then must travel to Jennifer to give her the dinner invitation. After Jennifer accepts the invite (hopefully), the robot must take the invite back to Chris. </a:t>
            </a:r>
          </a:p>
        </p:txBody>
      </p:sp>
      <p:pic>
        <p:nvPicPr>
          <p:cNvPr id="208" name="Shape 208"/>
          <p:cNvPicPr preferRelativeResize="0"/>
          <p:nvPr/>
        </p:nvPicPr>
        <p:blipFill>
          <a:blip r:embed="rId3">
            <a:alphaModFix/>
          </a:blip>
          <a:stretch>
            <a:fillRect/>
          </a:stretch>
        </p:blipFill>
        <p:spPr>
          <a:xfrm>
            <a:off x="545724" y="4100723"/>
            <a:ext cx="2000699" cy="200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2592925" y="624110"/>
            <a:ext cx="8911800" cy="1281000"/>
          </a:xfrm>
          <a:prstGeom prst="rect">
            <a:avLst/>
          </a:prstGeom>
        </p:spPr>
        <p:txBody>
          <a:bodyPr anchorCtr="0" anchor="t" bIns="91425" lIns="91425" rIns="91425" tIns="91425">
            <a:noAutofit/>
          </a:bodyPr>
          <a:lstStyle/>
          <a:p>
            <a:pPr lvl="0">
              <a:spcBef>
                <a:spcPts val="0"/>
              </a:spcBef>
              <a:buNone/>
            </a:pPr>
            <a:r>
              <a:rPr lang="en-US"/>
              <a:t>Your Mission</a:t>
            </a:r>
          </a:p>
        </p:txBody>
      </p:sp>
      <p:sp>
        <p:nvSpPr>
          <p:cNvPr id="214" name="Shape 214"/>
          <p:cNvSpPr txBox="1"/>
          <p:nvPr>
            <p:ph idx="1" type="body"/>
          </p:nvPr>
        </p:nvSpPr>
        <p:spPr>
          <a:xfrm>
            <a:off x="5274025" y="1809050"/>
            <a:ext cx="6230700" cy="4802400"/>
          </a:xfrm>
          <a:prstGeom prst="rect">
            <a:avLst/>
          </a:prstGeom>
        </p:spPr>
        <p:txBody>
          <a:bodyPr anchorCtr="0" anchor="t" bIns="91425" lIns="91425" rIns="91425" tIns="91425">
            <a:noAutofit/>
          </a:bodyPr>
          <a:lstStyle/>
          <a:p>
            <a:pPr indent="-393700" lvl="0" marL="457200" rtl="0">
              <a:spcBef>
                <a:spcPts val="0"/>
              </a:spcBef>
              <a:buSzPct val="100000"/>
            </a:pPr>
            <a:r>
              <a:rPr lang="en-US" sz="2600"/>
              <a:t>The path from Chris, to the garden, to Jennifer, and then back to Chris forms a triangle!</a:t>
            </a:r>
          </a:p>
          <a:p>
            <a:pPr indent="-393700" lvl="0" marL="457200" rtl="0">
              <a:spcBef>
                <a:spcPts val="0"/>
              </a:spcBef>
              <a:buSzPct val="100000"/>
            </a:pPr>
            <a:r>
              <a:rPr lang="en-US" sz="2600"/>
              <a:t>Make Chris’ Ozobot complete the special right triangle path from Chris, to the Garden, to Jennifer, and finally back to Chris. </a:t>
            </a:r>
          </a:p>
          <a:p>
            <a:pPr indent="-393700" lvl="0" marL="457200">
              <a:spcBef>
                <a:spcPts val="0"/>
              </a:spcBef>
              <a:buSzPct val="100000"/>
            </a:pPr>
            <a:r>
              <a:rPr lang="en-US" sz="2600"/>
              <a:t>Along the way, your Ozobot must perform two “special” moves. </a:t>
            </a:r>
          </a:p>
        </p:txBody>
      </p:sp>
      <p:sp>
        <p:nvSpPr>
          <p:cNvPr id="215" name="Shape 215"/>
          <p:cNvSpPr/>
          <p:nvPr/>
        </p:nvSpPr>
        <p:spPr>
          <a:xfrm>
            <a:off x="1145575" y="1724175"/>
            <a:ext cx="3410400" cy="2329500"/>
          </a:xfrm>
          <a:prstGeom prst="rtTriangl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6" name="Shape 216"/>
          <p:cNvSpPr txBox="1"/>
          <p:nvPr/>
        </p:nvSpPr>
        <p:spPr>
          <a:xfrm>
            <a:off x="801350" y="1440375"/>
            <a:ext cx="764100" cy="283800"/>
          </a:xfrm>
          <a:prstGeom prst="rect">
            <a:avLst/>
          </a:prstGeom>
          <a:noFill/>
          <a:ln>
            <a:noFill/>
          </a:ln>
        </p:spPr>
        <p:txBody>
          <a:bodyPr anchorCtr="0" anchor="t" bIns="91425" lIns="91425" rIns="91425" tIns="91425">
            <a:noAutofit/>
          </a:bodyPr>
          <a:lstStyle/>
          <a:p>
            <a:pPr lvl="0" rtl="0">
              <a:spcBef>
                <a:spcPts val="0"/>
              </a:spcBef>
              <a:buNone/>
            </a:pPr>
            <a:r>
              <a:rPr b="1" lang="en-US"/>
              <a:t>Chris</a:t>
            </a:r>
          </a:p>
        </p:txBody>
      </p:sp>
      <p:sp>
        <p:nvSpPr>
          <p:cNvPr id="217" name="Shape 217"/>
          <p:cNvSpPr txBox="1"/>
          <p:nvPr/>
        </p:nvSpPr>
        <p:spPr>
          <a:xfrm>
            <a:off x="642950" y="4131675"/>
            <a:ext cx="1080900" cy="428700"/>
          </a:xfrm>
          <a:prstGeom prst="rect">
            <a:avLst/>
          </a:prstGeom>
          <a:noFill/>
          <a:ln>
            <a:noFill/>
          </a:ln>
        </p:spPr>
        <p:txBody>
          <a:bodyPr anchorCtr="0" anchor="t" bIns="91425" lIns="91425" rIns="91425" tIns="91425">
            <a:noAutofit/>
          </a:bodyPr>
          <a:lstStyle/>
          <a:p>
            <a:pPr lvl="0" rtl="0">
              <a:spcBef>
                <a:spcPts val="0"/>
              </a:spcBef>
              <a:buNone/>
            </a:pPr>
            <a:r>
              <a:rPr b="1" lang="en-US"/>
              <a:t>Garden</a:t>
            </a:r>
          </a:p>
        </p:txBody>
      </p:sp>
      <p:sp>
        <p:nvSpPr>
          <p:cNvPr id="218" name="Shape 218"/>
          <p:cNvSpPr txBox="1"/>
          <p:nvPr/>
        </p:nvSpPr>
        <p:spPr>
          <a:xfrm>
            <a:off x="4061475" y="4068350"/>
            <a:ext cx="1080900" cy="283800"/>
          </a:xfrm>
          <a:prstGeom prst="rect">
            <a:avLst/>
          </a:prstGeom>
          <a:noFill/>
          <a:ln>
            <a:noFill/>
          </a:ln>
        </p:spPr>
        <p:txBody>
          <a:bodyPr anchorCtr="0" anchor="t" bIns="91425" lIns="91425" rIns="91425" tIns="91425">
            <a:noAutofit/>
          </a:bodyPr>
          <a:lstStyle/>
          <a:p>
            <a:pPr lvl="0" rtl="0">
              <a:spcBef>
                <a:spcPts val="0"/>
              </a:spcBef>
              <a:buNone/>
            </a:pPr>
            <a:r>
              <a:rPr b="1" lang="en-US"/>
              <a:t>Jennifer</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2592925" y="624110"/>
            <a:ext cx="8911800" cy="1281000"/>
          </a:xfrm>
          <a:prstGeom prst="rect">
            <a:avLst/>
          </a:prstGeom>
        </p:spPr>
        <p:txBody>
          <a:bodyPr anchorCtr="0" anchor="t" bIns="91425" lIns="91425" rIns="91425" tIns="91425">
            <a:noAutofit/>
          </a:bodyPr>
          <a:lstStyle/>
          <a:p>
            <a:pPr lvl="0">
              <a:spcBef>
                <a:spcPts val="0"/>
              </a:spcBef>
              <a:buNone/>
            </a:pPr>
            <a:r>
              <a:rPr lang="en-US"/>
              <a:t>Exploration</a:t>
            </a:r>
          </a:p>
        </p:txBody>
      </p:sp>
      <p:sp>
        <p:nvSpPr>
          <p:cNvPr id="224" name="Shape 224"/>
          <p:cNvSpPr txBox="1"/>
          <p:nvPr>
            <p:ph idx="1" type="body"/>
          </p:nvPr>
        </p:nvSpPr>
        <p:spPr>
          <a:xfrm>
            <a:off x="2589200" y="1513025"/>
            <a:ext cx="8915400" cy="5246400"/>
          </a:xfrm>
          <a:prstGeom prst="rect">
            <a:avLst/>
          </a:prstGeom>
        </p:spPr>
        <p:txBody>
          <a:bodyPr anchorCtr="0" anchor="t" bIns="91425" lIns="91425" rIns="91425" tIns="91425">
            <a:noAutofit/>
          </a:bodyPr>
          <a:lstStyle/>
          <a:p>
            <a:pPr indent="-381000" lvl="0" marL="457200" rtl="0">
              <a:spcBef>
                <a:spcPts val="0"/>
              </a:spcBef>
              <a:buSzPct val="100000"/>
            </a:pPr>
            <a:r>
              <a:rPr lang="en-US" sz="2400"/>
              <a:t>You have 15 minutes to construct your special right triangle and program the Ozobot for its “special” moves. </a:t>
            </a:r>
          </a:p>
          <a:p>
            <a:pPr indent="-381000" lvl="0" marL="457200" rtl="0">
              <a:spcBef>
                <a:spcPts val="0"/>
              </a:spcBef>
              <a:buSzPct val="100000"/>
            </a:pPr>
            <a:r>
              <a:rPr lang="en-US" sz="2400"/>
              <a:t>Materials provided:</a:t>
            </a:r>
          </a:p>
          <a:p>
            <a:pPr indent="-381000" lvl="1" marL="914400" rtl="0">
              <a:spcBef>
                <a:spcPts val="0"/>
              </a:spcBef>
              <a:buSzPct val="100000"/>
            </a:pPr>
            <a:r>
              <a:rPr lang="en-US" sz="2400"/>
              <a:t>Ozobots</a:t>
            </a:r>
          </a:p>
          <a:p>
            <a:pPr indent="-381000" lvl="1" marL="914400" rtl="0">
              <a:spcBef>
                <a:spcPts val="0"/>
              </a:spcBef>
              <a:buSzPct val="100000"/>
            </a:pPr>
            <a:r>
              <a:rPr lang="en-US" sz="2400"/>
              <a:t>Large paper</a:t>
            </a:r>
          </a:p>
          <a:p>
            <a:pPr indent="-381000" lvl="1" marL="914400" rtl="0">
              <a:spcBef>
                <a:spcPts val="0"/>
              </a:spcBef>
              <a:buSzPct val="100000"/>
            </a:pPr>
            <a:r>
              <a:rPr lang="en-US" sz="2400"/>
              <a:t>Rulers</a:t>
            </a:r>
          </a:p>
          <a:p>
            <a:pPr indent="-381000" lvl="1" marL="914400" rtl="0">
              <a:spcBef>
                <a:spcPts val="0"/>
              </a:spcBef>
              <a:buSzPct val="100000"/>
            </a:pPr>
            <a:r>
              <a:rPr lang="en-US" sz="2400"/>
              <a:t>Markers</a:t>
            </a:r>
          </a:p>
          <a:p>
            <a:pPr indent="-381000" lvl="1" marL="914400" rtl="0">
              <a:spcBef>
                <a:spcPts val="0"/>
              </a:spcBef>
              <a:buSzPct val="100000"/>
            </a:pPr>
            <a:r>
              <a:rPr lang="en-US" sz="2400"/>
              <a:t>OzoCodes</a:t>
            </a:r>
          </a:p>
          <a:p>
            <a:pPr indent="-381000" lvl="0" marL="457200" rtl="0">
              <a:spcBef>
                <a:spcPts val="0"/>
              </a:spcBef>
              <a:buSzPct val="100000"/>
            </a:pPr>
            <a:r>
              <a:rPr lang="en-US" sz="2400"/>
              <a:t>Once you are finished, raise your hand and I will come see if your Ozobot has successfully completed its path.</a:t>
            </a:r>
          </a:p>
          <a:p>
            <a:pPr indent="0" lvl="0" marL="0" rtl="0">
              <a:spcBef>
                <a:spcPts val="0"/>
              </a:spcBef>
              <a:buNone/>
            </a:pPr>
            <a:r>
              <a:t/>
            </a:r>
            <a:endParaRPr sz="2400"/>
          </a:p>
          <a:p>
            <a:pPr indent="0" lvl="0" marL="0">
              <a:spcBef>
                <a:spcPts val="0"/>
              </a:spcBef>
              <a:buNone/>
            </a:pPr>
            <a:r>
              <a:rPr b="1" lang="en-US" sz="2400"/>
              <a:t>Go!</a:t>
            </a:r>
          </a:p>
        </p:txBody>
      </p:sp>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