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9" d="100"/>
          <a:sy n="129" d="100"/>
        </p:scale>
        <p:origin x="-85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694"/>
            <a:ext cx="9146380"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3" y="1297802"/>
            <a:ext cx="5648623" cy="903230"/>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8" y="1853194"/>
            <a:ext cx="6511131"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September 27,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September 27,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5087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35087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September 27,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September 27,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380"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1985962"/>
            <a:ext cx="3571875"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295053"/>
            <a:ext cx="5650992"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1851228"/>
            <a:ext cx="6510528"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September 27,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822960"/>
            <a:ext cx="3200400"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822960"/>
            <a:ext cx="3200400"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September 27,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822960"/>
            <a:ext cx="3200400"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276386"/>
            <a:ext cx="3200400"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822960"/>
            <a:ext cx="3200400"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276386"/>
            <a:ext cx="3200400"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September 27, 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September 27, 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September 27, 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290639" y="-1290638"/>
            <a:ext cx="51435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182078"/>
            <a:ext cx="5212080"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3" y="1964184"/>
            <a:ext cx="3807779"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1690039"/>
            <a:ext cx="5794760"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September 27, 2013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6" y="0"/>
            <a:ext cx="711517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endParaRPr lang="en-US" dirty="0"/>
          </a:p>
        </p:txBody>
      </p:sp>
      <p:sp>
        <p:nvSpPr>
          <p:cNvPr id="9" name="Right Triangle 8"/>
          <p:cNvSpPr/>
          <p:nvPr/>
        </p:nvSpPr>
        <p:spPr>
          <a:xfrm>
            <a:off x="1"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3786187"/>
            <a:ext cx="3571875"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288126"/>
            <a:ext cx="5486400" cy="650583"/>
          </a:xfrm>
        </p:spPr>
        <p:txBody>
          <a:bodyPr anchor="b"/>
          <a:lstStyle>
            <a:lvl1pPr algn="l">
              <a:defRPr sz="2800" b="0">
                <a:latin typeface="+mj-l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rot="19140000">
            <a:off x="1143480" y="1635397"/>
            <a:ext cx="6096545" cy="555498"/>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September 27,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257"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3788469"/>
            <a:ext cx="9146380"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274320"/>
            <a:ext cx="7520940" cy="411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825471"/>
            <a:ext cx="7520940" cy="26848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4402836"/>
            <a:ext cx="2176272" cy="150876"/>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September 27, 2013</a:t>
            </a:fld>
            <a:endParaRPr lang="en-US" dirty="0"/>
          </a:p>
        </p:txBody>
      </p:sp>
      <p:sp>
        <p:nvSpPr>
          <p:cNvPr id="5" name="Footer Placeholder 4"/>
          <p:cNvSpPr>
            <a:spLocks noGrp="1"/>
          </p:cNvSpPr>
          <p:nvPr>
            <p:ph type="ftr" sz="quarter" idx="3"/>
          </p:nvPr>
        </p:nvSpPr>
        <p:spPr>
          <a:xfrm>
            <a:off x="3517514" y="4713842"/>
            <a:ext cx="4724400" cy="20574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4628117"/>
            <a:ext cx="502920" cy="37719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587208">
            <a:off x="1319233" y="1386398"/>
            <a:ext cx="5648623" cy="903230"/>
          </a:xfrm>
        </p:spPr>
        <p:txBody>
          <a:bodyPr/>
          <a:lstStyle/>
          <a:p>
            <a:r>
              <a:rPr lang="en-US" dirty="0" err="1" smtClean="0"/>
              <a:t>mORGANTOWN</a:t>
            </a:r>
            <a:r>
              <a:rPr lang="en-US" dirty="0" smtClean="0"/>
              <a:t> </a:t>
            </a:r>
            <a:r>
              <a:rPr lang="en-US" dirty="0" err="1" smtClean="0"/>
              <a:t>eLEMENTARY</a:t>
            </a:r>
            <a:endParaRPr lang="en-US" dirty="0"/>
          </a:p>
        </p:txBody>
      </p:sp>
      <p:sp>
        <p:nvSpPr>
          <p:cNvPr id="3" name="Subtitle 2"/>
          <p:cNvSpPr>
            <a:spLocks noGrp="1"/>
          </p:cNvSpPr>
          <p:nvPr>
            <p:ph type="subTitle" idx="1"/>
          </p:nvPr>
        </p:nvSpPr>
        <p:spPr>
          <a:xfrm rot="19591401">
            <a:off x="1795727" y="1882018"/>
            <a:ext cx="6511131" cy="975099"/>
          </a:xfrm>
        </p:spPr>
        <p:txBody>
          <a:bodyPr>
            <a:normAutofit/>
          </a:bodyPr>
          <a:lstStyle/>
          <a:p>
            <a:r>
              <a:rPr lang="en-US" dirty="0" err="1" smtClean="0"/>
              <a:t>sARA</a:t>
            </a:r>
            <a:r>
              <a:rPr lang="en-US" dirty="0" smtClean="0"/>
              <a:t> AND BIG RED GO TO RIBBON CUTTING FOR COMPUTER LAB DEDICATION! </a:t>
            </a:r>
            <a:endParaRPr lang="en-US" dirty="0"/>
          </a:p>
        </p:txBody>
      </p:sp>
      <p:pic>
        <p:nvPicPr>
          <p:cNvPr id="4" name="Picture 3"/>
          <p:cNvPicPr>
            <a:picLocks noChangeAspect="1"/>
          </p:cNvPicPr>
          <p:nvPr/>
        </p:nvPicPr>
        <p:blipFill>
          <a:blip r:embed="rId2"/>
          <a:stretch>
            <a:fillRect/>
          </a:stretch>
        </p:blipFill>
        <p:spPr>
          <a:xfrm>
            <a:off x="5666268" y="1771924"/>
            <a:ext cx="3263292" cy="3263292"/>
          </a:xfrm>
          <a:prstGeom prst="rect">
            <a:avLst/>
          </a:prstGeom>
        </p:spPr>
      </p:pic>
    </p:spTree>
    <p:extLst>
      <p:ext uri="{BB962C8B-B14F-4D97-AF65-F5344CB8AC3E}">
        <p14:creationId xmlns:p14="http://schemas.microsoft.com/office/powerpoint/2010/main" val="13185825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55" y="97128"/>
            <a:ext cx="8841251" cy="818366"/>
          </a:xfrm>
        </p:spPr>
        <p:txBody>
          <a:bodyPr/>
          <a:lstStyle/>
          <a:p>
            <a:pPr algn="ctr"/>
            <a:r>
              <a:rPr lang="en-US" dirty="0" err="1" smtClean="0"/>
              <a:t>Wku</a:t>
            </a:r>
            <a:r>
              <a:rPr lang="en-US" dirty="0" smtClean="0"/>
              <a:t> </a:t>
            </a:r>
            <a:r>
              <a:rPr lang="en-US" dirty="0" err="1" smtClean="0"/>
              <a:t>sURPLUS</a:t>
            </a:r>
            <a:r>
              <a:rPr lang="en-US" dirty="0" smtClean="0"/>
              <a:t> </a:t>
            </a:r>
            <a:r>
              <a:rPr lang="en-US" dirty="0" err="1" smtClean="0"/>
              <a:t>dONATES</a:t>
            </a:r>
            <a:r>
              <a:rPr lang="en-US" dirty="0" smtClean="0"/>
              <a:t> 30 </a:t>
            </a:r>
            <a:r>
              <a:rPr lang="en-US" dirty="0" err="1" smtClean="0"/>
              <a:t>coMPUTERS</a:t>
            </a:r>
            <a:r>
              <a:rPr lang="en-US" dirty="0" smtClean="0"/>
              <a:t> </a:t>
            </a:r>
            <a:br>
              <a:rPr lang="en-US" dirty="0" smtClean="0"/>
            </a:br>
            <a:r>
              <a:rPr lang="en-US" dirty="0" smtClean="0"/>
              <a:t>AND LAB FURNITURE</a:t>
            </a:r>
            <a:endParaRPr lang="en-US" dirty="0"/>
          </a:p>
        </p:txBody>
      </p:sp>
      <p:sp>
        <p:nvSpPr>
          <p:cNvPr id="3" name="Content Placeholder 2"/>
          <p:cNvSpPr>
            <a:spLocks noGrp="1"/>
          </p:cNvSpPr>
          <p:nvPr>
            <p:ph idx="1"/>
          </p:nvPr>
        </p:nvSpPr>
        <p:spPr>
          <a:xfrm>
            <a:off x="98455" y="915494"/>
            <a:ext cx="8929860" cy="3366653"/>
          </a:xfrm>
        </p:spPr>
        <p:txBody>
          <a:bodyPr>
            <a:noAutofit/>
          </a:bodyPr>
          <a:lstStyle/>
          <a:p>
            <a:pPr marL="0" lvl="1" indent="0" algn="ctr">
              <a:buNone/>
            </a:pPr>
            <a:r>
              <a:rPr lang="en-US" sz="1500" dirty="0" smtClean="0"/>
              <a:t>On September </a:t>
            </a:r>
            <a:r>
              <a:rPr lang="en-US" sz="1500" dirty="0"/>
              <a:t>26, </a:t>
            </a:r>
            <a:r>
              <a:rPr lang="en-US" sz="1500" dirty="0" smtClean="0"/>
              <a:t>Sara </a:t>
            </a:r>
            <a:r>
              <a:rPr lang="en-US" sz="1500" dirty="0"/>
              <a:t>and Big Red </a:t>
            </a:r>
            <a:r>
              <a:rPr lang="en-US" sz="1500" dirty="0" smtClean="0"/>
              <a:t>went to </a:t>
            </a:r>
            <a:r>
              <a:rPr lang="en-US" sz="1500" dirty="0"/>
              <a:t>Morgantown Elementary for a ribbon cutting of t</a:t>
            </a:r>
            <a:r>
              <a:rPr lang="en-US" sz="1500" i="1" dirty="0"/>
              <a:t>he Big Red Computer Lab</a:t>
            </a:r>
            <a:r>
              <a:rPr lang="en-US" sz="1500" dirty="0"/>
              <a:t>. The computer lab is made up of 30 complete computers and peripherals as well as furniture donated by WKU Surplus to Butler County Schools. The assistant principal, Chad </a:t>
            </a:r>
            <a:r>
              <a:rPr lang="en-US" sz="1500" dirty="0" err="1"/>
              <a:t>Flener</a:t>
            </a:r>
            <a:r>
              <a:rPr lang="en-US" sz="1500" dirty="0"/>
              <a:t>, said that these computers were so important because being a Title 1 school they have limited funding and over 70% of students are on free or reduced lunch. Since all schools are mandated to test frequently, adding a whole new computer lab to the school will make testing go much easier for the students and staff. Once the school got the computers, they put their own Windows Operating System image on them, increased the RAM, and had their IT department set them up. We were able to donate these computers because they are no longer under warranty with WKU and IT does not want to service computers that are not cost effective to repair. Morgantown Elementary will have local media present but we will keep the PR on the WKU end to a minimum because of the agreement with surplus and WKU IT. IT agreed to OK the donations if we did not overly advertise it so not to appear that we were donating usable WKU computers and purchasing new ones that were unneeded. </a:t>
            </a:r>
            <a:endParaRPr lang="en-US" sz="1500" dirty="0"/>
          </a:p>
        </p:txBody>
      </p:sp>
    </p:spTree>
    <p:extLst>
      <p:ext uri="{BB962C8B-B14F-4D97-AF65-F5344CB8AC3E}">
        <p14:creationId xmlns:p14="http://schemas.microsoft.com/office/powerpoint/2010/main" val="11145787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541649">
            <a:off x="716011" y="916289"/>
            <a:ext cx="5212080" cy="817070"/>
          </a:xfrm>
        </p:spPr>
        <p:txBody>
          <a:bodyPr/>
          <a:lstStyle/>
          <a:p>
            <a:r>
              <a:rPr lang="en-US" dirty="0" err="1" smtClean="0"/>
              <a:t>wHEN</a:t>
            </a:r>
            <a:r>
              <a:rPr lang="en-US" dirty="0" smtClean="0"/>
              <a:t> WE ARRIVED</a:t>
            </a:r>
            <a:endParaRPr lang="en-US" dirty="0"/>
          </a:p>
        </p:txBody>
      </p:sp>
      <p:pic>
        <p:nvPicPr>
          <p:cNvPr id="5" name="Content Placeholder 4"/>
          <p:cNvPicPr>
            <a:picLocks noGrp="1" noChangeAspect="1"/>
          </p:cNvPicPr>
          <p:nvPr>
            <p:ph idx="1"/>
          </p:nvPr>
        </p:nvPicPr>
        <p:blipFill>
          <a:blip r:embed="rId2"/>
          <a:srcRect l="-85469" r="-85469"/>
          <a:stretch>
            <a:fillRect/>
          </a:stretch>
        </p:blipFill>
        <p:spPr>
          <a:xfrm>
            <a:off x="3984571" y="1335505"/>
            <a:ext cx="5812587" cy="3807995"/>
          </a:xfrm>
        </p:spPr>
      </p:pic>
      <p:sp>
        <p:nvSpPr>
          <p:cNvPr id="4" name="Text Placeholder 3"/>
          <p:cNvSpPr>
            <a:spLocks noGrp="1"/>
          </p:cNvSpPr>
          <p:nvPr>
            <p:ph type="body" sz="half" idx="2"/>
          </p:nvPr>
        </p:nvSpPr>
        <p:spPr>
          <a:xfrm rot="19589328">
            <a:off x="1472282" y="1695054"/>
            <a:ext cx="4886953" cy="1409865"/>
          </a:xfrm>
        </p:spPr>
        <p:txBody>
          <a:bodyPr>
            <a:normAutofit/>
          </a:bodyPr>
          <a:lstStyle/>
          <a:p>
            <a:r>
              <a:rPr lang="en-US" dirty="0" smtClean="0"/>
              <a:t>A GROUP OF STUDENTS WERE CHOSEN (FOR GOOD BEHAVIOR) TO ESCORT BIG RED UP AND DOWN THE HALLS FOR A PARADE</a:t>
            </a:r>
            <a:endParaRPr lang="en-US" dirty="0"/>
          </a:p>
        </p:txBody>
      </p:sp>
    </p:spTree>
    <p:extLst>
      <p:ext uri="{BB962C8B-B14F-4D97-AF65-F5344CB8AC3E}">
        <p14:creationId xmlns:p14="http://schemas.microsoft.com/office/powerpoint/2010/main" val="13417008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Then we were paraded up and down the halls. big red just hated this ;)</a:t>
            </a:r>
            <a:endParaRPr lang="en-US" dirty="0"/>
          </a:p>
        </p:txBody>
      </p:sp>
      <p:pic>
        <p:nvPicPr>
          <p:cNvPr id="4" name="bigredmorgantown.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51788" y="1050925"/>
            <a:ext cx="2099523" cy="3729300"/>
          </a:xfrm>
        </p:spPr>
      </p:pic>
      <p:sp>
        <p:nvSpPr>
          <p:cNvPr id="5" name="TextBox 4"/>
          <p:cNvSpPr txBox="1"/>
          <p:nvPr/>
        </p:nvSpPr>
        <p:spPr>
          <a:xfrm>
            <a:off x="5966368" y="4282148"/>
            <a:ext cx="2185699" cy="374073"/>
          </a:xfrm>
          <a:prstGeom prst="rect">
            <a:avLst/>
          </a:prstGeom>
          <a:noFill/>
        </p:spPr>
        <p:txBody>
          <a:bodyPr wrap="square" rtlCol="0">
            <a:spAutoFit/>
          </a:bodyPr>
          <a:lstStyle/>
          <a:p>
            <a:r>
              <a:rPr lang="en-US" dirty="0" smtClean="0"/>
              <a:t>Click Play! </a:t>
            </a:r>
            <a:r>
              <a:rPr lang="en-US" dirty="0" smtClean="0">
                <a:sym typeface="Wingdings"/>
              </a:rPr>
              <a:t></a:t>
            </a:r>
            <a:endParaRPr lang="en-US" dirty="0"/>
          </a:p>
        </p:txBody>
      </p:sp>
    </p:spTree>
    <p:extLst>
      <p:ext uri="{BB962C8B-B14F-4D97-AF65-F5344CB8AC3E}">
        <p14:creationId xmlns:p14="http://schemas.microsoft.com/office/powerpoint/2010/main" val="38666228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wE</a:t>
            </a:r>
            <a:r>
              <a:rPr lang="en-US" dirty="0" smtClean="0"/>
              <a:t> THEN MADE IT THE ‘BIG RED’ COMPUTER LAB FOR A RIBBON CUTTING.</a:t>
            </a:r>
            <a:endParaRPr lang="en-US" dirty="0"/>
          </a:p>
        </p:txBody>
      </p:sp>
      <p:sp>
        <p:nvSpPr>
          <p:cNvPr id="3" name="Text Placeholder 2"/>
          <p:cNvSpPr>
            <a:spLocks noGrp="1"/>
          </p:cNvSpPr>
          <p:nvPr>
            <p:ph type="body" idx="1"/>
          </p:nvPr>
        </p:nvSpPr>
        <p:spPr>
          <a:xfrm>
            <a:off x="822960" y="895806"/>
            <a:ext cx="3200400" cy="544374"/>
          </a:xfrm>
        </p:spPr>
        <p:txBody>
          <a:bodyPr>
            <a:normAutofit/>
          </a:bodyPr>
          <a:lstStyle/>
          <a:p>
            <a:pPr algn="ctr"/>
            <a:r>
              <a:rPr lang="en-US" sz="1100" dirty="0" err="1" smtClean="0"/>
              <a:t>thE</a:t>
            </a:r>
            <a:r>
              <a:rPr lang="en-US" sz="1100" dirty="0" smtClean="0"/>
              <a:t> </a:t>
            </a:r>
            <a:r>
              <a:rPr lang="en-US" sz="1100" dirty="0" err="1" smtClean="0"/>
              <a:t>bUTLER</a:t>
            </a:r>
            <a:r>
              <a:rPr lang="en-US" sz="1100" dirty="0" smtClean="0"/>
              <a:t> </a:t>
            </a:r>
            <a:r>
              <a:rPr lang="en-US" sz="1100" dirty="0" err="1" smtClean="0"/>
              <a:t>cO.</a:t>
            </a:r>
            <a:r>
              <a:rPr lang="en-US" sz="1100" dirty="0" smtClean="0"/>
              <a:t> </a:t>
            </a:r>
            <a:r>
              <a:rPr lang="en-US" sz="1100" dirty="0" err="1" smtClean="0"/>
              <a:t>suPERINTINDENT</a:t>
            </a:r>
            <a:r>
              <a:rPr lang="en-US" sz="1100" dirty="0" smtClean="0"/>
              <a:t> </a:t>
            </a:r>
            <a:r>
              <a:rPr lang="en-US" sz="1100" dirty="0" err="1" smtClean="0"/>
              <a:t>sCOTT</a:t>
            </a:r>
            <a:r>
              <a:rPr lang="en-US" sz="1100" dirty="0" smtClean="0"/>
              <a:t> </a:t>
            </a:r>
            <a:r>
              <a:rPr lang="en-US" sz="1100" dirty="0" err="1" smtClean="0"/>
              <a:t>hOWARDwas</a:t>
            </a:r>
            <a:r>
              <a:rPr lang="en-US" sz="1100" dirty="0" smtClean="0"/>
              <a:t> also present</a:t>
            </a:r>
            <a:endParaRPr lang="en-US" sz="1100" dirty="0"/>
          </a:p>
        </p:txBody>
      </p:sp>
      <p:pic>
        <p:nvPicPr>
          <p:cNvPr id="7" name="Content Placeholder 6"/>
          <p:cNvPicPr>
            <a:picLocks noGrp="1" noChangeAspect="1"/>
          </p:cNvPicPr>
          <p:nvPr>
            <p:ph sz="half" idx="2"/>
          </p:nvPr>
        </p:nvPicPr>
        <p:blipFill>
          <a:blip r:embed="rId2"/>
          <a:srcRect l="-41491" r="-41491"/>
          <a:stretch>
            <a:fillRect/>
          </a:stretch>
        </p:blipFill>
        <p:spPr>
          <a:xfrm>
            <a:off x="0" y="1463674"/>
            <a:ext cx="4942437" cy="3601410"/>
          </a:xfrm>
        </p:spPr>
      </p:pic>
      <p:sp>
        <p:nvSpPr>
          <p:cNvPr id="5" name="Text Placeholder 4"/>
          <p:cNvSpPr>
            <a:spLocks noGrp="1"/>
          </p:cNvSpPr>
          <p:nvPr>
            <p:ph type="body" sz="quarter" idx="3"/>
          </p:nvPr>
        </p:nvSpPr>
        <p:spPr>
          <a:xfrm>
            <a:off x="4700016" y="948964"/>
            <a:ext cx="3200400" cy="411480"/>
          </a:xfrm>
        </p:spPr>
        <p:txBody>
          <a:bodyPr>
            <a:normAutofit fontScale="77500" lnSpcReduction="20000"/>
          </a:bodyPr>
          <a:lstStyle/>
          <a:p>
            <a:pPr algn="ctr"/>
            <a:r>
              <a:rPr lang="en-US" dirty="0" err="1" smtClean="0"/>
              <a:t>thE</a:t>
            </a:r>
            <a:r>
              <a:rPr lang="en-US" dirty="0" smtClean="0"/>
              <a:t> ASSISTANT PRINCIPAL, CHAD FLENER, ALSO WAS THERE.</a:t>
            </a:r>
            <a:endParaRPr lang="en-US" dirty="0"/>
          </a:p>
        </p:txBody>
      </p:sp>
      <p:pic>
        <p:nvPicPr>
          <p:cNvPr id="8" name="Content Placeholder 7"/>
          <p:cNvPicPr>
            <a:picLocks noGrp="1" noChangeAspect="1"/>
          </p:cNvPicPr>
          <p:nvPr>
            <p:ph sz="quarter" idx="4"/>
          </p:nvPr>
        </p:nvPicPr>
        <p:blipFill>
          <a:blip r:embed="rId3"/>
          <a:srcRect l="-41491" r="-41491"/>
          <a:stretch>
            <a:fillRect/>
          </a:stretch>
        </p:blipFill>
        <p:spPr>
          <a:xfrm>
            <a:off x="3903102" y="1435100"/>
            <a:ext cx="4933907" cy="3595194"/>
          </a:xfrm>
        </p:spPr>
      </p:pic>
    </p:spTree>
    <p:extLst>
      <p:ext uri="{BB962C8B-B14F-4D97-AF65-F5344CB8AC3E}">
        <p14:creationId xmlns:p14="http://schemas.microsoft.com/office/powerpoint/2010/main" val="28818346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736" t="24834" b="10748"/>
          <a:stretch/>
        </p:blipFill>
        <p:spPr>
          <a:xfrm>
            <a:off x="797485" y="383917"/>
            <a:ext cx="8070841" cy="3238682"/>
          </a:xfrm>
          <a:prstGeom prst="rect">
            <a:avLst/>
          </a:prstGeom>
        </p:spPr>
      </p:pic>
    </p:spTree>
    <p:extLst>
      <p:ext uri="{BB962C8B-B14F-4D97-AF65-F5344CB8AC3E}">
        <p14:creationId xmlns:p14="http://schemas.microsoft.com/office/powerpoint/2010/main" val="30071377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The Big Red Computer lab</a:t>
            </a:r>
            <a:endParaRPr lang="en-US" dirty="0"/>
          </a:p>
        </p:txBody>
      </p:sp>
      <p:pic>
        <p:nvPicPr>
          <p:cNvPr id="5" name="Content Placeholder 4"/>
          <p:cNvPicPr>
            <a:picLocks noGrp="1" noChangeAspect="1"/>
          </p:cNvPicPr>
          <p:nvPr>
            <p:ph idx="1"/>
          </p:nvPr>
        </p:nvPicPr>
        <p:blipFill>
          <a:blip r:embed="rId2"/>
          <a:srcRect l="-55045" r="-55045"/>
          <a:stretch>
            <a:fillRect/>
          </a:stretch>
        </p:blipFill>
        <p:spPr>
          <a:xfrm>
            <a:off x="-1891060" y="825471"/>
            <a:ext cx="8276553" cy="2954632"/>
          </a:xfrm>
          <a:prstGeom prst="rect">
            <a:avLst/>
          </a:prstGeom>
        </p:spPr>
      </p:pic>
      <p:pic>
        <p:nvPicPr>
          <p:cNvPr id="8" name="Picture 7"/>
          <p:cNvPicPr>
            <a:picLocks noChangeAspect="1"/>
          </p:cNvPicPr>
          <p:nvPr/>
        </p:nvPicPr>
        <p:blipFill>
          <a:blip r:embed="rId3"/>
          <a:stretch>
            <a:fillRect/>
          </a:stretch>
        </p:blipFill>
        <p:spPr>
          <a:xfrm>
            <a:off x="4719321" y="825472"/>
            <a:ext cx="3947160" cy="2960370"/>
          </a:xfrm>
          <a:prstGeom prst="rect">
            <a:avLst/>
          </a:prstGeom>
        </p:spPr>
      </p:pic>
    </p:spTree>
    <p:extLst>
      <p:ext uri="{BB962C8B-B14F-4D97-AF65-F5344CB8AC3E}">
        <p14:creationId xmlns:p14="http://schemas.microsoft.com/office/powerpoint/2010/main" val="32732817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The Big Red Computer lab</a:t>
            </a:r>
            <a:endParaRPr lang="en-US" dirty="0"/>
          </a:p>
        </p:txBody>
      </p:sp>
      <p:pic>
        <p:nvPicPr>
          <p:cNvPr id="2" name="Picture 1"/>
          <p:cNvPicPr>
            <a:picLocks noChangeAspect="1"/>
          </p:cNvPicPr>
          <p:nvPr/>
        </p:nvPicPr>
        <p:blipFill>
          <a:blip r:embed="rId2"/>
          <a:stretch>
            <a:fillRect/>
          </a:stretch>
        </p:blipFill>
        <p:spPr>
          <a:xfrm>
            <a:off x="1229361" y="815340"/>
            <a:ext cx="2164080" cy="2885440"/>
          </a:xfrm>
          <a:prstGeom prst="rect">
            <a:avLst/>
          </a:prstGeom>
        </p:spPr>
      </p:pic>
      <p:pic>
        <p:nvPicPr>
          <p:cNvPr id="6" name="Picture 5"/>
          <p:cNvPicPr>
            <a:picLocks noChangeAspect="1"/>
          </p:cNvPicPr>
          <p:nvPr/>
        </p:nvPicPr>
        <p:blipFill>
          <a:blip r:embed="rId3"/>
          <a:stretch>
            <a:fillRect/>
          </a:stretch>
        </p:blipFill>
        <p:spPr>
          <a:xfrm>
            <a:off x="4052146" y="815340"/>
            <a:ext cx="3847253" cy="2885440"/>
          </a:xfrm>
          <a:prstGeom prst="rect">
            <a:avLst/>
          </a:prstGeom>
        </p:spPr>
      </p:pic>
    </p:spTree>
    <p:extLst>
      <p:ext uri="{BB962C8B-B14F-4D97-AF65-F5344CB8AC3E}">
        <p14:creationId xmlns:p14="http://schemas.microsoft.com/office/powerpoint/2010/main" val="337881229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154</TotalTime>
  <Words>353</Words>
  <Application>Microsoft Macintosh PowerPoint</Application>
  <PresentationFormat>On-screen Show (16:9)</PresentationFormat>
  <Paragraphs>13</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Angles</vt:lpstr>
      <vt:lpstr>mORGANTOWN eLEMENTARY</vt:lpstr>
      <vt:lpstr>Wku sURPLUS dONATES 30 coMPUTERS  AND LAB FURNITURE</vt:lpstr>
      <vt:lpstr>wHEN WE ARRIVED</vt:lpstr>
      <vt:lpstr>Then we were paraded up and down the halls. big red just hated this ;)</vt:lpstr>
      <vt:lpstr>wE THEN MADE IT THE ‘BIG RED’ COMPUTER LAB FOR A RIBBON CUTTING.</vt:lpstr>
      <vt:lpstr>PowerPoint Presentation</vt:lpstr>
      <vt:lpstr>The Big Red Computer lab</vt:lpstr>
      <vt:lpstr>The Big Red Computer lab</vt:lpstr>
    </vt:vector>
  </TitlesOfParts>
  <Company>WKU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mORGANTOWN eLEMENTARY</dc:title>
  <dc:creator>Sara Hutchison</dc:creator>
  <cp:lastModifiedBy>Sara Hutchison</cp:lastModifiedBy>
  <cp:revision>5</cp:revision>
  <dcterms:created xsi:type="dcterms:W3CDTF">2013-09-27T13:15:35Z</dcterms:created>
  <dcterms:modified xsi:type="dcterms:W3CDTF">2013-09-27T15:50:13Z</dcterms:modified>
</cp:coreProperties>
</file>