
<file path=[Content_Types].xml><?xml version="1.0" encoding="utf-8"?>
<Types xmlns="http://schemas.openxmlformats.org/package/2006/content-types">
  <Override PartName="/docProps/core.xml" ContentType="application/vnd.openxmlformats-package.core-properties+xml"/>
  <Default Extension="rels" ContentType="application/vnd.openxmlformats-package.relationships+xml"/>
  <Override PartName="/ppt/slideLayouts/slideLayout6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.xml" ContentType="application/vnd.openxmlformats-officedocument.presentationml.slideLayout+xml"/>
  <Default Extension="png" ContentType="image/png"/>
  <Override PartName="/ppt/slideLayouts/slideLayout11.xml" ContentType="application/vnd.openxmlformats-officedocument.presentationml.slideLayout+xml"/>
  <Override PartName="/ppt/slideLayouts/slideLayout3.xml" ContentType="application/vnd.openxmlformats-officedocument.presentationml.slideLayout+xml"/>
  <Default Extension="xml" ContentType="application/xml"/>
  <Override PartName="/docProps/app.xml" ContentType="application/vnd.openxmlformats-officedocument.extended-properties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presProps.xml" ContentType="application/vnd.openxmlformats-officedocument.presentationml.presProps+xml"/>
  <Override PartName="/ppt/presentation.xml" ContentType="application/vnd.openxmlformats-officedocument.presentationml.template.main+xml"/>
  <Override PartName="/ppt/slideLayouts/slideLayout2.xml" ContentType="application/vnd.openxmlformats-officedocument.presentationml.slideLayout+xml"/>
  <Default Extension="bin" ContentType="application/vnd.openxmlformats-officedocument.presentationml.printerSettings"/>
  <Override PartName="/ppt/slides/slide1.xml" ContentType="application/vnd.openxmlformats-officedocument.presentationml.slide+xml"/>
  <Default Extension="jpeg" ContentType="image/jpeg"/>
  <Override PartName="/ppt/slideLayouts/slideLayout4.xml" ContentType="application/vnd.openxmlformats-officedocument.presentationml.slideLayout+xml"/>
  <Override PartName="/ppt/tableStyles.xml" ContentType="application/vnd.openxmlformats-officedocument.presentationml.tableStyles+xml"/>
  <Override PartName="/ppt/theme/theme1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trictFirstAndLastChars="0" saveSubsetFonts="1" autoCompressPictures="0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5pPr>
    <a:lvl6pPr marL="2286000" algn="l" defTabSz="457200" rtl="0" eaLnBrk="1" latinLnBrk="0" hangingPunct="1"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6pPr>
    <a:lvl7pPr marL="2743200" algn="l" defTabSz="457200" rtl="0" eaLnBrk="1" latinLnBrk="0" hangingPunct="1"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7pPr>
    <a:lvl8pPr marL="3200400" algn="l" defTabSz="457200" rtl="0" eaLnBrk="1" latinLnBrk="0" hangingPunct="1"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8pPr>
    <a:lvl9pPr marL="3657600" algn="l" defTabSz="457200" rtl="0" eaLnBrk="1" latinLnBrk="0" hangingPunct="1"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 horzBarState="maximized">
    <p:restoredLeft sz="9355" autoAdjust="0"/>
    <p:restoredTop sz="90929"/>
  </p:normalViewPr>
  <p:slideViewPr>
    <p:cSldViewPr>
      <p:cViewPr>
        <p:scale>
          <a:sx n="100" d="100"/>
          <a:sy n="100" d="100"/>
        </p:scale>
        <p:origin x="-2016" y="-12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interSettings" Target="printerSettings/printerSettings1.bin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9DAF5567-7DFC-9446-8ECF-02434782CAD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3376D852-C845-744A-BDE5-8B79EF931C9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7AF20275-1DC9-9E43-B752-8E1C51BC31D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616A6BA0-0AC3-8441-8DF2-946C90819D4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6ABDECC8-E6B7-1D45-92D6-75267663751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F5AA85E5-F988-9047-AFBB-7EFF7C2A568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718F4D23-FF3B-AC4F-A8A4-A98F9B2A566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BFE75F2B-F23E-A84A-B3DC-E271661216E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B7FD5419-044E-0F43-86AD-95721083715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39CA83E2-1333-9445-AE2B-AFF2E11E0C5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B6460365-44E8-5247-8F24-EE05A32DD5A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5FED2CE-BD81-2442-8F1B-DA72BDAA4716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PowerPoint Background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</p:spPr>
      </p:pic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914400" y="1143000"/>
            <a:ext cx="7315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  <a:tabLst>
                <a:tab pos="228600" algn="l"/>
              </a:tabLst>
            </a:pPr>
            <a:r>
              <a:rPr lang="en-US" sz="2800">
                <a:solidFill>
                  <a:schemeClr val="bg1"/>
                </a:solidFill>
                <a:latin typeface="B Helvetica Bold" pitchFamily="-64" charset="0"/>
              </a:rPr>
              <a:t>HEADLINE</a:t>
            </a:r>
            <a:endParaRPr lang="en-US" sz="2800">
              <a:solidFill>
                <a:schemeClr val="bg1"/>
              </a:solidFill>
              <a:latin typeface="Helvetica" charset="0"/>
            </a:endParaRPr>
          </a:p>
          <a:p>
            <a:pPr>
              <a:spcBef>
                <a:spcPct val="50000"/>
              </a:spcBef>
              <a:tabLst>
                <a:tab pos="228600" algn="l"/>
              </a:tabLst>
            </a:pPr>
            <a:r>
              <a:rPr lang="en-US" sz="2000">
                <a:solidFill>
                  <a:schemeClr val="bg1"/>
                </a:solidFill>
                <a:latin typeface="C Helvetica Condensed" charset="0"/>
              </a:rPr>
              <a:t>Body copy will go here. Body copy will go here. Body copy will go here. Body copy will go here. Body copy will go here. Body copy will go here. </a:t>
            </a:r>
            <a:endParaRPr lang="en-US" sz="2800">
              <a:solidFill>
                <a:schemeClr val="bg1"/>
              </a:solidFill>
              <a:latin typeface="C Helvetica Condensed" charset="0"/>
            </a:endParaRPr>
          </a:p>
          <a:p>
            <a:pPr>
              <a:spcBef>
                <a:spcPct val="50000"/>
              </a:spcBef>
              <a:tabLst>
                <a:tab pos="228600" algn="l"/>
              </a:tabLst>
            </a:pPr>
            <a:r>
              <a:rPr lang="en-US" sz="2000">
                <a:solidFill>
                  <a:schemeClr val="bg1"/>
                </a:solidFill>
                <a:latin typeface="B Helvetica Bold" pitchFamily="-64" charset="0"/>
              </a:rPr>
              <a:t>Subhead</a:t>
            </a:r>
          </a:p>
          <a:p>
            <a:pPr>
              <a:spcBef>
                <a:spcPct val="50000"/>
              </a:spcBef>
              <a:tabLst>
                <a:tab pos="228600" algn="l"/>
              </a:tabLst>
            </a:pPr>
            <a:r>
              <a:rPr lang="en-US" sz="2000">
                <a:solidFill>
                  <a:schemeClr val="bg1"/>
                </a:solidFill>
                <a:latin typeface="B Helvetica Bold" pitchFamily="-64" charset="0"/>
              </a:rPr>
              <a:t>Subhead</a:t>
            </a:r>
          </a:p>
          <a:p>
            <a:pPr>
              <a:spcBef>
                <a:spcPct val="50000"/>
              </a:spcBef>
              <a:tabLst>
                <a:tab pos="228600" algn="l"/>
              </a:tabLst>
            </a:pPr>
            <a:r>
              <a:rPr lang="en-US" sz="2000">
                <a:solidFill>
                  <a:schemeClr val="bg1"/>
                </a:solidFill>
                <a:latin typeface="B Helvetica Bold" pitchFamily="-64" charset="0"/>
              </a:rPr>
              <a:t>Subhead</a:t>
            </a:r>
          </a:p>
          <a:p>
            <a:pPr>
              <a:spcBef>
                <a:spcPct val="50000"/>
              </a:spcBef>
              <a:tabLst>
                <a:tab pos="228600" algn="l"/>
              </a:tabLst>
            </a:pPr>
            <a:r>
              <a:rPr lang="en-US" sz="2000">
                <a:solidFill>
                  <a:schemeClr val="bg1"/>
                </a:solidFill>
                <a:latin typeface="C Helvetica Condensed" charset="0"/>
              </a:rPr>
              <a:t>	• Item</a:t>
            </a:r>
          </a:p>
          <a:p>
            <a:pPr>
              <a:spcBef>
                <a:spcPct val="50000"/>
              </a:spcBef>
              <a:tabLst>
                <a:tab pos="228600" algn="l"/>
              </a:tabLst>
            </a:pPr>
            <a:r>
              <a:rPr lang="en-US" sz="2000">
                <a:solidFill>
                  <a:schemeClr val="bg1"/>
                </a:solidFill>
                <a:latin typeface="C Helvetica Condensed" charset="0"/>
              </a:rPr>
              <a:t>	• Item</a:t>
            </a:r>
            <a:endParaRPr lang="en-US">
              <a:latin typeface="C Helvetica Condensed" charset="0"/>
            </a:endParaRPr>
          </a:p>
          <a:p>
            <a:pPr>
              <a:spcBef>
                <a:spcPct val="50000"/>
              </a:spcBef>
              <a:tabLst>
                <a:tab pos="228600" algn="l"/>
              </a:tabLst>
            </a:pPr>
            <a:endParaRPr lang="en-US"/>
          </a:p>
        </p:txBody>
      </p:sp>
      <p:pic>
        <p:nvPicPr>
          <p:cNvPr id="2055" name="Picture 7" descr="Charlie for PP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19900" y="3771900"/>
            <a:ext cx="2247900" cy="3086100"/>
          </a:xfrm>
          <a:prstGeom prst="rect">
            <a:avLst/>
          </a:prstGeom>
          <a:noFill/>
        </p:spPr>
      </p:pic>
      <p:pic>
        <p:nvPicPr>
          <p:cNvPr id="2056" name="Picture 8" descr="Spirit Makes the Master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35500" y="6019800"/>
            <a:ext cx="2984500" cy="2159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lank Presentation">
      <a:majorFont>
        <a:latin typeface="Arial"/>
        <a:ea typeface="ＭＳ Ｐゴシック"/>
        <a:cs typeface="ＭＳ Ｐゴシック"/>
      </a:majorFont>
      <a:minorFont>
        <a:latin typeface="Arial"/>
        <a:ea typeface="ＭＳ Ｐゴシック"/>
        <a:cs typeface="ＭＳ Ｐゴシック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charset="-128"/>
            <a:cs typeface="ＭＳ Ｐゴシック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charset="-128"/>
            <a:cs typeface="ＭＳ Ｐゴシック" charset="-128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</TotalTime>
  <Words>46</Words>
  <Application>Microsoft Macintosh PowerPoint</Application>
  <PresentationFormat>On-screen Show (4:3)</PresentationFormat>
  <Paragraphs>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Design Template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ＭＳ Ｐゴシック</vt:lpstr>
      <vt:lpstr>B Helvetica Bold</vt:lpstr>
      <vt:lpstr>Helvetica</vt:lpstr>
      <vt:lpstr>C Helvetica Condensed</vt:lpstr>
      <vt:lpstr>Blank Presentation</vt:lpstr>
      <vt:lpstr>Slide 1</vt:lpstr>
    </vt:vector>
  </TitlesOfParts>
  <Company>Jim Deweese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cp:lastModifiedBy>Stacey Biggs</cp:lastModifiedBy>
  <cp:revision>2</cp:revision>
  <dcterms:created xsi:type="dcterms:W3CDTF">2011-02-10T22:41:53Z</dcterms:created>
  <dcterms:modified xsi:type="dcterms:W3CDTF">2011-02-10T22:42:07Z</dcterms:modified>
</cp:coreProperties>
</file>