
<file path=[Content_Types].xml><?xml version="1.0" encoding="utf-8"?>
<Types xmlns="http://schemas.openxmlformats.org/package/2006/content-types">
  <Override PartName="/docProps/core.xml" ContentType="application/vnd.openxmlformats-package.core-properties+xml"/>
  <Default Extension="rels" ContentType="application/vnd.openxmlformats-package.relationships+xml"/>
  <Override PartName="/ppt/slideLayouts/slideLayout6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1.xml" ContentType="application/vnd.openxmlformats-officedocument.presentationml.slideLayout+xml"/>
  <Default Extension="png" ContentType="image/png"/>
  <Override PartName="/ppt/slideLayouts/slideLayout11.xml" ContentType="application/vnd.openxmlformats-officedocument.presentationml.slideLayout+xml"/>
  <Override PartName="/ppt/slideLayouts/slideLayout3.xml" ContentType="application/vnd.openxmlformats-officedocument.presentationml.slideLayout+xml"/>
  <Default Extension="xml" ContentType="application/xml"/>
  <Override PartName="/ppt/slides/slide2.xml" ContentType="application/vnd.openxmlformats-officedocument.presentationml.slide+xml"/>
  <Override PartName="/docProps/app.xml" ContentType="application/vnd.openxmlformats-officedocument.extended-properties+xml"/>
  <Override PartName="/ppt/slideMasters/slideMaster1.xml" ContentType="application/vnd.openxmlformats-officedocument.presentationml.slideMaster+xml"/>
  <Override PartName="/ppt/slideLayouts/slideLayout5.xml" ContentType="application/vnd.openxmlformats-officedocument.presentationml.slideLayout+xml"/>
  <Override PartName="/ppt/viewProps.xml" ContentType="application/vnd.openxmlformats-officedocument.presentationml.viewProps+xml"/>
  <Override PartName="/ppt/slideLayouts/slideLayout7.xml" ContentType="application/vnd.openxmlformats-officedocument.presentationml.slideLayout+xml"/>
  <Default Extension="pdf" ContentType="application/pdf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presProps.xml" ContentType="application/vnd.openxmlformats-officedocument.presentationml.presProps+xml"/>
  <Override PartName="/ppt/presentation.xml" ContentType="application/vnd.openxmlformats-officedocument.presentationml.template.main+xml"/>
  <Override PartName="/ppt/slideLayouts/slideLayout2.xml" ContentType="application/vnd.openxmlformats-officedocument.presentationml.slideLayout+xml"/>
  <Default Extension="bin" ContentType="application/vnd.openxmlformats-officedocument.presentationml.printerSettings"/>
  <Override PartName="/ppt/slides/slide1.xml" ContentType="application/vnd.openxmlformats-officedocument.presentationml.slide+xml"/>
  <Default Extension="jpeg" ContentType="image/jpeg"/>
  <Override PartName="/ppt/slideLayouts/slideLayout4.xml" ContentType="application/vnd.openxmlformats-officedocument.presentationml.slideLayout+xml"/>
  <Override PartName="/ppt/tableStyles.xml" ContentType="application/vnd.openxmlformats-officedocument.presentationml.tableStyles+xml"/>
  <Override PartName="/ppt/theme/theme1.xml" ContentType="application/vnd.openxmlformats-officedocument.theme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4" Type="http://schemas.openxmlformats.org/officeDocument/2006/relationships/extended-properties" Target="docProps/app.xml"/><Relationship Id="rId1" Type="http://schemas.openxmlformats.org/officeDocument/2006/relationships/officeDocument" Target="ppt/presentation.xml"/><Relationship Id="rId2" Type="http://schemas.openxmlformats.org/package/2006/relationships/metadata/thumbnail" Target="docProps/thumbnail.jpeg"/></Relationships>
</file>

<file path=ppt/presentation.xml><?xml version="1.0" encoding="utf-8"?>
<p:presentation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mc:Ignorable="mv" mc:PreserveAttributes="mv:*" saveSubsetFonts="1" autoCompressPictures="0">
  <p:sldMasterIdLst>
    <p:sldMasterId id="2147483648" r:id="rId1"/>
  </p:sldMasterIdLst>
  <p:sldIdLst>
    <p:sldId id="257" r:id="rId2"/>
    <p:sldId id="258" r:id="rId3"/>
  </p:sldIdLst>
  <p:sldSz cx="9144000" cy="6858000" type="screen4x3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mc:Ignorable="mv" mc:PreserveAttributes="mv:*"/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mc:Ignorable="mv" mc:PreserveAttributes="mv:*" lastView="sldThumbnailView">
  <p:normalViewPr>
    <p:restoredLeft sz="15620"/>
    <p:restoredTop sz="94660"/>
  </p:normalViewPr>
  <p:slideViewPr>
    <p:cSldViewPr snapToGrid="0" snapToObjects="1">
      <p:cViewPr varScale="1">
        <p:scale>
          <a:sx n="140" d="100"/>
          <a:sy n="140" d="100"/>
        </p:scale>
        <p:origin x="-512" y="-104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8028800" cy="78028800"/>
</p:viewPr>
</file>

<file path=ppt/_rels/presentation.xml.rels><?xml version="1.0" encoding="UTF-8" standalone="yes"?>
<Relationships xmlns="http://schemas.openxmlformats.org/package/2006/relationships"><Relationship Id="rId3" Type="http://schemas.openxmlformats.org/officeDocument/2006/relationships/slide" Target="slides/slide2.xml"/><Relationship Id="rId4" Type="http://schemas.openxmlformats.org/officeDocument/2006/relationships/printerSettings" Target="printerSettings/printerSettings1.bin"/><Relationship Id="rId5" Type="http://schemas.openxmlformats.org/officeDocument/2006/relationships/presProps" Target="presProps.xml"/><Relationship Id="rId6" Type="http://schemas.openxmlformats.org/officeDocument/2006/relationships/viewProps" Target="viewProps.xml"/><Relationship Id="rId7" Type="http://schemas.openxmlformats.org/officeDocument/2006/relationships/theme" Target="theme/theme1.xml"/><Relationship Id="rId8" Type="http://schemas.openxmlformats.org/officeDocument/2006/relationships/tableStyles" Target="tableStyles.xml"/><Relationship Id="rId1" Type="http://schemas.openxmlformats.org/officeDocument/2006/relationships/slideMaster" Target="slideMasters/slideMaster1.xml"/><Relationship Id="rId2" Type="http://schemas.openxmlformats.org/officeDocument/2006/relationships/slide" Target="slides/slide1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mc:Ignorable="mv" mc:PreserveAttributes="mv:*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 smtClean="0"/>
              <a:t>Click to edit Master subtitle style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47C0E96-34DA-C64C-90EE-D635AD419685}" type="datetimeFigureOut">
              <a:rPr lang="en-US" smtClean="0"/>
              <a:t>2/10/11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2E145FF-CA2E-4C4B-B3AE-FD9F47D9A39B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mc:Ignorable="mv" mc:PreserveAttributes="mv:*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47C0E96-34DA-C64C-90EE-D635AD419685}" type="datetimeFigureOut">
              <a:rPr lang="en-US" smtClean="0"/>
              <a:t>2/10/11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2E145FF-CA2E-4C4B-B3AE-FD9F47D9A39B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mc:Ignorable="mv" mc:PreserveAttributes="mv:*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47C0E96-34DA-C64C-90EE-D635AD419685}" type="datetimeFigureOut">
              <a:rPr lang="en-US" smtClean="0"/>
              <a:t>2/10/11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2E145FF-CA2E-4C4B-B3AE-FD9F47D9A39B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mc:Ignorable="mv" mc:PreserveAttributes="mv:*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47C0E96-34DA-C64C-90EE-D635AD419685}" type="datetimeFigureOut">
              <a:rPr lang="en-US" smtClean="0"/>
              <a:t>2/10/11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2E145FF-CA2E-4C4B-B3AE-FD9F47D9A39B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mc:Ignorable="mv" mc:PreserveAttributes="mv:*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47C0E96-34DA-C64C-90EE-D635AD419685}" type="datetimeFigureOut">
              <a:rPr lang="en-US" smtClean="0"/>
              <a:t>2/10/11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2E145FF-CA2E-4C4B-B3AE-FD9F47D9A39B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mc:Ignorable="mv" mc:PreserveAttributes="mv:*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47C0E96-34DA-C64C-90EE-D635AD419685}" type="datetimeFigureOut">
              <a:rPr lang="en-US" smtClean="0"/>
              <a:t>2/10/11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2E145FF-CA2E-4C4B-B3AE-FD9F47D9A39B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mc:Ignorable="mv" mc:PreserveAttributes="mv:*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47C0E96-34DA-C64C-90EE-D635AD419685}" type="datetimeFigureOut">
              <a:rPr lang="en-US" smtClean="0"/>
              <a:t>2/10/11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2E145FF-CA2E-4C4B-B3AE-FD9F47D9A39B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mc:Ignorable="mv" mc:PreserveAttributes="mv:*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47C0E96-34DA-C64C-90EE-D635AD419685}" type="datetimeFigureOut">
              <a:rPr lang="en-US" smtClean="0"/>
              <a:t>2/10/11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2E145FF-CA2E-4C4B-B3AE-FD9F47D9A39B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mc:Ignorable="mv" mc:PreserveAttributes="mv:*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47C0E96-34DA-C64C-90EE-D635AD419685}" type="datetimeFigureOut">
              <a:rPr lang="en-US" smtClean="0"/>
              <a:t>2/10/11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2E145FF-CA2E-4C4B-B3AE-FD9F47D9A39B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mc:Ignorable="mv" mc:PreserveAttributes="mv:*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47C0E96-34DA-C64C-90EE-D635AD419685}" type="datetimeFigureOut">
              <a:rPr lang="en-US" smtClean="0"/>
              <a:t>2/10/11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2E145FF-CA2E-4C4B-B3AE-FD9F47D9A39B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mc:Ignorable="mv" mc:PreserveAttributes="mv:*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47C0E96-34DA-C64C-90EE-D635AD419685}" type="datetimeFigureOut">
              <a:rPr lang="en-US" smtClean="0"/>
              <a:t>2/10/11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2E145FF-CA2E-4C4B-B3AE-FD9F47D9A39B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11" Type="http://schemas.openxmlformats.org/officeDocument/2006/relationships/slideLayout" Target="../slideLayouts/slideLayout11.xml"/><Relationship Id="rId12" Type="http://schemas.openxmlformats.org/officeDocument/2006/relationships/theme" Target="../theme/theme1.xml"/><Relationship Id="rId1" Type="http://schemas.openxmlformats.org/officeDocument/2006/relationships/slideLayout" Target="../slideLayouts/slideLayout1.xml"/><Relationship Id="rId2" Type="http://schemas.openxmlformats.org/officeDocument/2006/relationships/slideLayout" Target="../slideLayouts/slideLayout2.xml"/><Relationship Id="rId3" Type="http://schemas.openxmlformats.org/officeDocument/2006/relationships/slideLayout" Target="../slideLayouts/slideLayout3.xml"/><Relationship Id="rId4" Type="http://schemas.openxmlformats.org/officeDocument/2006/relationships/slideLayout" Target="../slideLayouts/slideLayout4.xml"/><Relationship Id="rId5" Type="http://schemas.openxmlformats.org/officeDocument/2006/relationships/slideLayout" Target="../slideLayouts/slideLayout5.xml"/><Relationship Id="rId6" Type="http://schemas.openxmlformats.org/officeDocument/2006/relationships/slideLayout" Target="../slideLayouts/slideLayout6.xml"/><Relationship Id="rId7" Type="http://schemas.openxmlformats.org/officeDocument/2006/relationships/slideLayout" Target="../slideLayouts/slideLayout7.xml"/><Relationship Id="rId8" Type="http://schemas.openxmlformats.org/officeDocument/2006/relationships/slideLayout" Target="../slideLayouts/slideLayout8.xml"/><Relationship Id="rId9" Type="http://schemas.openxmlformats.org/officeDocument/2006/relationships/slideLayout" Target="../slideLayouts/slideLayout9.xml"/><Relationship Id="rId10" Type="http://schemas.openxmlformats.org/officeDocument/2006/relationships/slideLayout" Target="../slideLayouts/slideLayout10.xml"/></Relationships>
</file>

<file path=ppt/slideMasters/slideMaster1.xml><?xml version="1.0" encoding="utf-8"?>
<p:sldMaster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mc:Ignorable="mv" mc:PreserveAttributes="mv:*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347C0E96-34DA-C64C-90EE-D635AD419685}" type="datetimeFigureOut">
              <a:rPr lang="en-US" smtClean="0"/>
              <a:t>2/10/11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42E145FF-CA2E-4C4B-B3AE-FD9F47D9A39B}" type="slidenum">
              <a:rPr lang="en-US" smtClean="0"/>
              <a:t>‹#›</a:t>
            </a:fld>
            <a:endParaRPr 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4572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457200" rtl="0" eaLnBrk="1" latinLnBrk="0" hangingPunct="1">
        <a:spcBef>
          <a:spcPct val="20000"/>
        </a:spcBef>
        <a:buFont typeface="Arial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457200" rtl="0" eaLnBrk="1" latinLnBrk="0" hangingPunct="1">
        <a:spcBef>
          <a:spcPct val="20000"/>
        </a:spcBef>
        <a:buFont typeface="Arial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457200" rtl="0" eaLnBrk="1" latinLnBrk="0" hangingPunct="1">
        <a:spcBef>
          <a:spcPct val="20000"/>
        </a:spcBef>
        <a:buFont typeface="Arial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457200" rtl="0" eaLnBrk="1" latinLnBrk="0" hangingPunct="1">
        <a:spcBef>
          <a:spcPct val="20000"/>
        </a:spcBef>
        <a:buFont typeface="Arial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457200" rtl="0" eaLnBrk="1" latinLnBrk="0" hangingPunct="1">
        <a:spcBef>
          <a:spcPct val="20000"/>
        </a:spcBef>
        <a:buFont typeface="Arial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image" Target="../media/image1.pdf"/><Relationship Id="rId3" Type="http://schemas.openxmlformats.org/officeDocument/2006/relationships/image" Target="../media/image2.png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image" Target="../media/image3.pdf"/><Relationship Id="rId3" Type="http://schemas.openxmlformats.org/officeDocument/2006/relationships/image" Target="../media/image4.png"/></Relationships>
</file>

<file path=ppt/slides/slide1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mc:Ignorable="mv" mc:PreserveAttributes="mv:*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Rectangle 7"/>
          <p:cNvSpPr/>
          <p:nvPr/>
        </p:nvSpPr>
        <p:spPr>
          <a:xfrm>
            <a:off x="0" y="-152400"/>
            <a:ext cx="9144000" cy="2519066"/>
          </a:xfrm>
          <a:prstGeom prst="rect">
            <a:avLst/>
          </a:prstGeom>
          <a:gradFill>
            <a:gsLst>
              <a:gs pos="16000">
                <a:schemeClr val="bg1"/>
              </a:gs>
              <a:gs pos="100000">
                <a:schemeClr val="bg1">
                  <a:lumMod val="85000"/>
                </a:schemeClr>
              </a:gs>
            </a:gsLst>
            <a:lin ang="16200000" scaled="0"/>
          </a:gradFill>
          <a:ln>
            <a:solidFill>
              <a:srgbClr val="B20100"/>
            </a:solidFill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066160" y="1447800"/>
            <a:ext cx="4596760" cy="918866"/>
          </a:xfrm>
        </p:spPr>
        <p:txBody>
          <a:bodyPr wrap="none" anchor="t" anchorCtr="0">
            <a:noAutofit/>
          </a:bodyPr>
          <a:lstStyle/>
          <a:p>
            <a:pPr lvl="0" algn="l"/>
            <a:r>
              <a:rPr lang="en-US" sz="2400" b="1" dirty="0" smtClean="0">
                <a:latin typeface="Gill Sans MT"/>
                <a:cs typeface="Gill Sans MT"/>
              </a:rPr>
              <a:t>Office Name</a:t>
            </a:r>
            <a:endParaRPr lang="en-US" sz="2400" b="1" dirty="0">
              <a:latin typeface="Gill Sans MT"/>
              <a:cs typeface="Gill Sans MT"/>
            </a:endParaRPr>
          </a:p>
        </p:txBody>
      </p:sp>
      <p:sp>
        <p:nvSpPr>
          <p:cNvPr id="4" name="Title 1"/>
          <p:cNvSpPr txBox="1">
            <a:spLocks/>
          </p:cNvSpPr>
          <p:nvPr/>
        </p:nvSpPr>
        <p:spPr>
          <a:xfrm>
            <a:off x="1041400" y="2667000"/>
            <a:ext cx="7416800" cy="12192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 fontScale="97500"/>
          </a:bodyPr>
          <a:lstStyle/>
          <a:p>
            <a:pPr lvl="0">
              <a:spcBef>
                <a:spcPct val="0"/>
              </a:spcBef>
              <a:defRPr/>
            </a:pPr>
            <a:r>
              <a:rPr lang="en-US" sz="4400" b="1" dirty="0" smtClean="0">
                <a:latin typeface="Gill Sans MT"/>
                <a:cs typeface="Gill Sans MT"/>
              </a:rPr>
              <a:t>Add Title</a:t>
            </a:r>
            <a:endParaRPr kumimoji="0" lang="en-US" sz="4300" b="1" u="none" strike="noStrike" kern="1200" cap="none" spc="0" normalizeH="0" baseline="0" noProof="0" dirty="0">
              <a:ln>
                <a:noFill/>
              </a:ln>
              <a:effectLst/>
              <a:uLnTx/>
              <a:uFillTx/>
              <a:latin typeface="Gill Sans MT"/>
              <a:ea typeface="+mj-ea"/>
              <a:cs typeface="Gill Sans MT"/>
            </a:endParaRPr>
          </a:p>
        </p:txBody>
      </p:sp>
      <p:sp>
        <p:nvSpPr>
          <p:cNvPr id="9" name="Rectangle 8"/>
          <p:cNvSpPr/>
          <p:nvPr/>
        </p:nvSpPr>
        <p:spPr>
          <a:xfrm>
            <a:off x="0" y="-152400"/>
            <a:ext cx="914400" cy="7010400"/>
          </a:xfrm>
          <a:prstGeom prst="rect">
            <a:avLst/>
          </a:prstGeom>
          <a:solidFill>
            <a:schemeClr val="tx1">
              <a:alpha val="10000"/>
            </a:schemeClr>
          </a:solidFill>
          <a:ln>
            <a:solidFill>
              <a:srgbClr val="B20100"/>
            </a:solidFill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7" name="Picture 6" descr="WKU-Cup-Long-RB.ai"/>
          <p:cNvPicPr>
            <a:picLocks noChangeAspect="1"/>
          </p:cNvPicPr>
          <p:nvPr/>
        </p:nvPicPr>
        <mc:AlternateContent>
          <mc:Choice xmlns:ma="http://schemas.microsoft.com/office/mac/drawingml/2008/main" Requires="ma">
            <p:blipFill>
              <a:blip r:embed="rId2"/>
              <a:stretch>
                <a:fillRect/>
              </a:stretch>
            </p:blipFill>
          </mc:Choice>
          <mc:Fallback>
            <p:blipFill>
              <a:blip r:embed="rId3"/>
              <a:stretch>
                <a:fillRect/>
              </a:stretch>
            </p:blipFill>
          </mc:Fallback>
        </mc:AlternateContent>
        <p:spPr>
          <a:xfrm>
            <a:off x="1143000" y="838200"/>
            <a:ext cx="1937657" cy="609600"/>
          </a:xfrm>
          <a:prstGeom prst="rect">
            <a:avLst/>
          </a:prstGeom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mc:Ignorable="mv" mc:PreserveAttributes="mv:*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Title 1"/>
          <p:cNvSpPr>
            <a:spLocks noGrp="1"/>
          </p:cNvSpPr>
          <p:nvPr>
            <p:ph type="title"/>
          </p:nvPr>
        </p:nvSpPr>
        <p:spPr>
          <a:xfrm>
            <a:off x="838200" y="609600"/>
            <a:ext cx="7543800" cy="1028700"/>
          </a:xfrm>
        </p:spPr>
        <p:txBody>
          <a:bodyPr anchor="ctr"/>
          <a:lstStyle/>
          <a:p>
            <a:pPr algn="l"/>
            <a:r>
              <a:rPr lang="en-US" b="1" dirty="0" smtClean="0">
                <a:latin typeface="Gill Sans MT"/>
                <a:cs typeface="Gill Sans MT"/>
              </a:rPr>
              <a:t>Add Subtitle</a:t>
            </a:r>
            <a:endParaRPr lang="en-US" b="1" dirty="0">
              <a:latin typeface="Gill Sans MT"/>
              <a:cs typeface="Gill Sans MT"/>
            </a:endParaRPr>
          </a:p>
        </p:txBody>
      </p:sp>
      <p:sp>
        <p:nvSpPr>
          <p:cNvPr id="7" name="Content Placeholder 2"/>
          <p:cNvSpPr>
            <a:spLocks noGrp="1"/>
          </p:cNvSpPr>
          <p:nvPr>
            <p:ph idx="1"/>
          </p:nvPr>
        </p:nvSpPr>
        <p:spPr>
          <a:xfrm>
            <a:off x="838200" y="1638300"/>
            <a:ext cx="6934200" cy="4991100"/>
          </a:xfrm>
        </p:spPr>
        <p:txBody>
          <a:bodyPr/>
          <a:lstStyle/>
          <a:p>
            <a:pPr marL="0" indent="0">
              <a:spcBef>
                <a:spcPts val="0"/>
              </a:spcBef>
              <a:buNone/>
            </a:pPr>
            <a:r>
              <a:rPr lang="en-US" dirty="0" smtClean="0">
                <a:latin typeface="Perpetua"/>
                <a:cs typeface="Perpetua"/>
              </a:rPr>
              <a:t>Add text</a:t>
            </a:r>
            <a:endParaRPr lang="en-US" dirty="0">
              <a:latin typeface="Perpetua"/>
              <a:cs typeface="Perpetua"/>
            </a:endParaRPr>
          </a:p>
        </p:txBody>
      </p:sp>
      <p:pic>
        <p:nvPicPr>
          <p:cNvPr id="9" name="Picture 8" descr="WKU-Cup-Tall-RB.ai"/>
          <p:cNvPicPr>
            <a:picLocks noChangeAspect="1"/>
          </p:cNvPicPr>
          <p:nvPr/>
        </p:nvPicPr>
        <mc:AlternateContent>
          <mc:Choice xmlns:ma="http://schemas.microsoft.com/office/mac/drawingml/2008/main" Requires="ma">
            <p:blipFill>
              <a:blip r:embed="rId2">
                <a:alphaModFix/>
              </a:blip>
              <a:stretch>
                <a:fillRect/>
              </a:stretch>
            </p:blipFill>
          </mc:Choice>
          <mc:Fallback>
            <p:blipFill>
              <a:blip r:embed="rId3">
                <a:alphaModFix/>
              </a:blip>
              <a:stretch>
                <a:fillRect/>
              </a:stretch>
            </p:blipFill>
          </mc:Fallback>
        </mc:AlternateContent>
        <p:spPr>
          <a:xfrm>
            <a:off x="8077200" y="5943600"/>
            <a:ext cx="767240" cy="657633"/>
          </a:xfrm>
          <a:prstGeom prst="rect">
            <a:avLst/>
          </a:prstGeom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/>
      <a:bodyPr/>
      <a:lstStyle/>
      <a:style>
        <a:lnRef idx="1">
          <a:schemeClr val="accent1"/>
        </a:lnRef>
        <a:fillRef idx="3">
          <a:schemeClr val="accent1"/>
        </a:fillRef>
        <a:effectRef idx="2">
          <a:schemeClr val="accent1"/>
        </a:effectRef>
        <a:fontRef idx="minor">
          <a:schemeClr val="lt1"/>
        </a:fontRef>
      </a:style>
    </a:spDef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0</TotalTime>
  <Words>8</Words>
  <Application>Microsoft Macintosh PowerPoint</Application>
  <PresentationFormat>On-screen Show (4:3)</PresentationFormat>
  <Paragraphs>4</Paragraphs>
  <Slides>2</Slides>
  <Notes>0</Notes>
  <HiddenSlides>0</HiddenSlides>
  <MMClips>0</MMClips>
  <ScaleCrop>false</ScaleCrop>
  <HeadingPairs>
    <vt:vector size="4" baseType="variant">
      <vt:variant>
        <vt:lpstr>Design Template</vt:lpstr>
      </vt:variant>
      <vt:variant>
        <vt:i4>1</vt:i4>
      </vt:variant>
      <vt:variant>
        <vt:lpstr>Slide Titles</vt:lpstr>
      </vt:variant>
      <vt:variant>
        <vt:i4>2</vt:i4>
      </vt:variant>
    </vt:vector>
  </HeadingPairs>
  <TitlesOfParts>
    <vt:vector size="3" baseType="lpstr">
      <vt:lpstr>Office Theme</vt:lpstr>
      <vt:lpstr>Office Name</vt:lpstr>
      <vt:lpstr>Add Subtitle</vt:lpstr>
    </vt:vector>
  </TitlesOfParts>
  <Company>WKU</Company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Office Name</dc:title>
  <dc:creator>Stacey Biggs</dc:creator>
  <cp:lastModifiedBy>Stacey Biggs</cp:lastModifiedBy>
  <cp:revision>1</cp:revision>
  <dcterms:created xsi:type="dcterms:W3CDTF">2011-02-10T22:36:35Z</dcterms:created>
  <dcterms:modified xsi:type="dcterms:W3CDTF">2011-02-10T22:37:22Z</dcterms:modified>
</cp:coreProperties>
</file>