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horzBarState="maximized">
    <p:restoredLeft sz="11486" autoAdjust="0"/>
    <p:restoredTop sz="90929"/>
  </p:normalViewPr>
  <p:slideViewPr>
    <p:cSldViewPr>
      <p:cViewPr>
        <p:scale>
          <a:sx n="100" d="100"/>
          <a:sy n="100" d="100"/>
        </p:scale>
        <p:origin x="-1896" y="-1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87CF19F-F20B-754E-9157-D7D4F836C1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DBF2218-689A-A54E-A5AD-D4BBA15CBE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EB2C5EA-CE7D-F947-9BA3-2E9C104C16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8C3A583-2A96-4E41-BBC9-140841CE360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EEC423F-5137-A647-AFA8-840F35D25C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280BBD74-6C61-2640-A3C2-7A5E6AEA144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6DDCDAA9-1BD1-384E-A7A8-DE8DC39838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7BFF66FC-C331-8A4C-AFCD-F7583629212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9AE28ED-B905-ED45-8223-0A67906649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C15AF0C-FE78-4E40-A58B-D92129A33C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6705D8A8-6C62-D946-A9C7-E063FB1C805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DD5953-E3DA-1645-817F-6FF04061995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owerPoint Background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57200" y="1600200"/>
            <a:ext cx="6096000" cy="387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tabLst>
                <a:tab pos="347663" algn="l"/>
              </a:tabLst>
            </a:pPr>
            <a:r>
              <a:rPr lang="en-US" sz="2800">
                <a:solidFill>
                  <a:srgbClr val="FF0000"/>
                </a:solidFill>
                <a:latin typeface="B Garamond Bold" pitchFamily="-64" charset="0"/>
              </a:rPr>
              <a:t>HEADLINE</a:t>
            </a:r>
            <a:endParaRPr lang="en-US" sz="2800">
              <a:latin typeface="B Garamond Bold" pitchFamily="-64" charset="0"/>
            </a:endParaRPr>
          </a:p>
          <a:p>
            <a:pPr>
              <a:spcBef>
                <a:spcPct val="50000"/>
              </a:spcBef>
              <a:tabLst>
                <a:tab pos="347663" algn="l"/>
              </a:tabLst>
            </a:pPr>
            <a:r>
              <a:rPr lang="en-US" sz="2000">
                <a:latin typeface="Garamond" charset="0"/>
              </a:rPr>
              <a:t>Body copy will go here. Body copy will go here. Body copy will go here. Body copy will go here. Body copy will go here. Body copy will go here. </a:t>
            </a:r>
            <a:endParaRPr lang="en-US" sz="2800">
              <a:latin typeface="Garamond" charset="0"/>
            </a:endParaRPr>
          </a:p>
          <a:p>
            <a:pPr>
              <a:spcBef>
                <a:spcPct val="50000"/>
              </a:spcBef>
              <a:tabLst>
                <a:tab pos="347663" algn="l"/>
              </a:tabLst>
            </a:pPr>
            <a:r>
              <a:rPr lang="en-US" sz="2000">
                <a:solidFill>
                  <a:srgbClr val="FF0000"/>
                </a:solidFill>
                <a:latin typeface="B Garamond Bold" pitchFamily="-64" charset="0"/>
              </a:rPr>
              <a:t>Subhead</a:t>
            </a:r>
          </a:p>
          <a:p>
            <a:pPr>
              <a:spcBef>
                <a:spcPct val="50000"/>
              </a:spcBef>
              <a:tabLst>
                <a:tab pos="347663" algn="l"/>
              </a:tabLst>
            </a:pPr>
            <a:r>
              <a:rPr lang="en-US" sz="2000">
                <a:solidFill>
                  <a:srgbClr val="FF0000"/>
                </a:solidFill>
                <a:latin typeface="B Garamond Bold" pitchFamily="-64" charset="0"/>
              </a:rPr>
              <a:t>Subhead</a:t>
            </a:r>
          </a:p>
          <a:p>
            <a:pPr>
              <a:spcBef>
                <a:spcPct val="50000"/>
              </a:spcBef>
              <a:tabLst>
                <a:tab pos="347663" algn="l"/>
              </a:tabLst>
            </a:pPr>
            <a:r>
              <a:rPr lang="en-US" sz="2000">
                <a:solidFill>
                  <a:srgbClr val="FF0000"/>
                </a:solidFill>
                <a:latin typeface="B Garamond Bold" pitchFamily="-64" charset="0"/>
              </a:rPr>
              <a:t>Subhead</a:t>
            </a:r>
            <a:endParaRPr lang="en-US" sz="2000">
              <a:latin typeface="B Garamond Bold" pitchFamily="-64" charset="0"/>
            </a:endParaRPr>
          </a:p>
          <a:p>
            <a:pPr>
              <a:spcBef>
                <a:spcPct val="50000"/>
              </a:spcBef>
              <a:tabLst>
                <a:tab pos="347663" algn="l"/>
              </a:tabLst>
            </a:pPr>
            <a:r>
              <a:rPr lang="en-US" sz="2000">
                <a:latin typeface="Garamond" charset="0"/>
              </a:rPr>
              <a:t>	• Item</a:t>
            </a:r>
          </a:p>
          <a:p>
            <a:pPr>
              <a:spcBef>
                <a:spcPct val="50000"/>
              </a:spcBef>
              <a:tabLst>
                <a:tab pos="347663" algn="l"/>
              </a:tabLst>
            </a:pPr>
            <a:r>
              <a:rPr lang="en-US" sz="2000">
                <a:latin typeface="Garamond" charset="0"/>
              </a:rPr>
              <a:t>	• Item</a:t>
            </a:r>
            <a:endParaRPr lang="en-US">
              <a:latin typeface="Garamond" charset="0"/>
            </a:endParaRPr>
          </a:p>
        </p:txBody>
      </p:sp>
      <p:pic>
        <p:nvPicPr>
          <p:cNvPr id="2055" name="Picture 7" descr="Cherry H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8600" y="0"/>
            <a:ext cx="25654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46</Words>
  <Application>Microsoft Macintosh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ＭＳ Ｐゴシック</vt:lpstr>
      <vt:lpstr>B Garamond Bold</vt:lpstr>
      <vt:lpstr>Garamond</vt:lpstr>
      <vt:lpstr>Blank Presentation</vt:lpstr>
      <vt:lpstr>Slide 1</vt:lpstr>
    </vt:vector>
  </TitlesOfParts>
  <Company>Jim Deweese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Stacey Biggs</cp:lastModifiedBy>
  <cp:revision>3</cp:revision>
  <dcterms:created xsi:type="dcterms:W3CDTF">2011-02-10T22:41:33Z</dcterms:created>
  <dcterms:modified xsi:type="dcterms:W3CDTF">2011-02-10T22:41:49Z</dcterms:modified>
</cp:coreProperties>
</file>