
<file path=[Content_Types].xml><?xml version="1.0" encoding="utf-8"?>
<Types xmlns="http://schemas.openxmlformats.org/package/2006/content-types">
  <Override PartName="/docProps/core.xml" ContentType="application/vnd.openxmlformats-package.core-properties+xml"/>
  <Default Extension="rels" ContentType="application/vnd.openxmlformats-package.relationships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Default Extension="png" ContentType="image/png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Default Extension="xml" ContentType="application/xml"/>
  <Override PartName="/ppt/slides/slide2.xml" ContentType="application/vnd.openxmlformats-officedocument.presentationml.slide+xml"/>
  <Override PartName="/docProps/app.xml" ContentType="application/vnd.openxmlformats-officedocument.extended-properties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presProps.xml" ContentType="application/vnd.openxmlformats-officedocument.presentationml.presProps+xml"/>
  <Override PartName="/ppt/presentation.xml" ContentType="application/vnd.openxmlformats-officedocument.presentationml.template.main+xml"/>
  <Override PartName="/ppt/slideLayouts/slideLayout2.xml" ContentType="application/vnd.openxmlformats-officedocument.presentationml.slideLayout+xml"/>
  <Default Extension="bin" ContentType="application/vnd.openxmlformats-officedocument.presentationml.printerSettings"/>
  <Override PartName="/ppt/slides/slide1.xml" ContentType="application/vnd.openxmlformats-officedocument.presentationml.slide+xml"/>
  <Default Extension="jpeg" ContentType="image/jpeg"/>
  <Override PartName="/ppt/slideLayouts/slideLayout4.xml" ContentType="application/vnd.openxmlformats-officedocument.presentationml.slideLayout+xml"/>
  <Override PartName="/ppt/tableStyles.xml" ContentType="application/vnd.openxmlformats-officedocument.presentationml.tableStyles+xml"/>
  <Override PartName="/ppt/theme/theme1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notesMasterIdLst>
    <p:notesMasterId r:id="rId4"/>
  </p:notesMasterIdLst>
  <p:sldIdLst>
    <p:sldId id="257" r:id="rId2"/>
    <p:sldId id="258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lastView="sldThumbnailView">
  <p:normalViewPr>
    <p:restoredLeft sz="15620"/>
    <p:restoredTop sz="94660"/>
  </p:normalViewPr>
  <p:slideViewPr>
    <p:cSldViewPr snapToGrid="0" snapToObjects="1">
      <p:cViewPr varScale="1">
        <p:scale>
          <a:sx n="140" d="100"/>
          <a:sy n="140" d="100"/>
        </p:scale>
        <p:origin x="-512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5" Type="http://schemas.openxmlformats.org/officeDocument/2006/relationships/printerSettings" Target="printerSettings/printerSettings1.bin"/><Relationship Id="rId6" Type="http://schemas.openxmlformats.org/officeDocument/2006/relationships/presProps" Target="presProps.xml"/><Relationship Id="rId7" Type="http://schemas.openxmlformats.org/officeDocument/2006/relationships/viewProps" Target="viewProps.xml"/><Relationship Id="rId8" Type="http://schemas.openxmlformats.org/officeDocument/2006/relationships/theme" Target="theme/theme1.xml"/><Relationship Id="rId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E446F7-3CD8-3E4D-952E-6069E81AEE47}" type="datetimeFigureOut">
              <a:rPr lang="en-US" smtClean="0"/>
              <a:t>2/10/11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8C84DE-715C-EF40-9FDB-0628E396AC7D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883828" y="8686488"/>
            <a:ext cx="2972590" cy="455951"/>
          </a:xfrm>
          <a:prstGeom prst="rect">
            <a:avLst/>
          </a:prstGeom>
          <a:noFill/>
        </p:spPr>
        <p:txBody>
          <a:bodyPr/>
          <a:lstStyle/>
          <a:p>
            <a:fld id="{636E0BEC-0968-4331-AF09-9EB7FDFD6BAF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3174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582613" y="762000"/>
            <a:ext cx="5676900" cy="4259263"/>
          </a:xfrm>
          <a:ln/>
        </p:spPr>
      </p:sp>
      <p:sp>
        <p:nvSpPr>
          <p:cNvPr id="3174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6595" y="5396459"/>
            <a:ext cx="5484818" cy="3060497"/>
          </a:xfrm>
          <a:prstGeom prst="rect">
            <a:avLst/>
          </a:prstGeom>
          <a:noFill/>
          <a:ln/>
        </p:spPr>
        <p:txBody>
          <a:bodyPr/>
          <a:lstStyle/>
          <a:p>
            <a:pPr eaLnBrk="1" hangingPunct="1"/>
            <a:endParaRPr lang="en-US" sz="1400" b="1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E19F1-6965-4E41-85ED-D91575838FFF}" type="datetimeFigureOut">
              <a:rPr lang="en-US" smtClean="0"/>
              <a:t>2/10/11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0EDA6-055E-0E49-84C9-76C1FA89ACF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E19F1-6965-4E41-85ED-D91575838FFF}" type="datetimeFigureOut">
              <a:rPr lang="en-US" smtClean="0"/>
              <a:t>2/10/11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0EDA6-055E-0E49-84C9-76C1FA89ACF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E19F1-6965-4E41-85ED-D91575838FFF}" type="datetimeFigureOut">
              <a:rPr lang="en-US" smtClean="0"/>
              <a:t>2/10/11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0EDA6-055E-0E49-84C9-76C1FA89ACF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E19F1-6965-4E41-85ED-D91575838FFF}" type="datetimeFigureOut">
              <a:rPr lang="en-US" smtClean="0"/>
              <a:t>2/10/11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0EDA6-055E-0E49-84C9-76C1FA89ACF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E19F1-6965-4E41-85ED-D91575838FFF}" type="datetimeFigureOut">
              <a:rPr lang="en-US" smtClean="0"/>
              <a:t>2/10/11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0EDA6-055E-0E49-84C9-76C1FA89ACF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E19F1-6965-4E41-85ED-D91575838FFF}" type="datetimeFigureOut">
              <a:rPr lang="en-US" smtClean="0"/>
              <a:t>2/10/11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0EDA6-055E-0E49-84C9-76C1FA89ACF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E19F1-6965-4E41-85ED-D91575838FFF}" type="datetimeFigureOut">
              <a:rPr lang="en-US" smtClean="0"/>
              <a:t>2/10/11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0EDA6-055E-0E49-84C9-76C1FA89ACF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E19F1-6965-4E41-85ED-D91575838FFF}" type="datetimeFigureOut">
              <a:rPr lang="en-US" smtClean="0"/>
              <a:t>2/10/11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0EDA6-055E-0E49-84C9-76C1FA89ACF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E19F1-6965-4E41-85ED-D91575838FFF}" type="datetimeFigureOut">
              <a:rPr lang="en-US" smtClean="0"/>
              <a:t>2/10/11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0EDA6-055E-0E49-84C9-76C1FA89ACF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E19F1-6965-4E41-85ED-D91575838FFF}" type="datetimeFigureOut">
              <a:rPr lang="en-US" smtClean="0"/>
              <a:t>2/10/11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0EDA6-055E-0E49-84C9-76C1FA89ACF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E19F1-6965-4E41-85ED-D91575838FFF}" type="datetimeFigureOut">
              <a:rPr lang="en-US" smtClean="0"/>
              <a:t>2/10/11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0EDA6-055E-0E49-84C9-76C1FA89ACF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7E19F1-6965-4E41-85ED-D91575838FFF}" type="datetimeFigureOut">
              <a:rPr lang="en-US" smtClean="0"/>
              <a:t>2/10/11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50EDA6-055E-0E49-84C9-76C1FA89ACF1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WKUbg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160" y="1752600"/>
            <a:ext cx="4596760" cy="918866"/>
          </a:xfrm>
        </p:spPr>
        <p:txBody>
          <a:bodyPr wrap="none" anchor="t" anchorCtr="0">
            <a:noAutofit/>
          </a:bodyPr>
          <a:lstStyle/>
          <a:p>
            <a:pPr lvl="0" algn="l"/>
            <a:r>
              <a:rPr lang="en-US" sz="2400" b="1" dirty="0" smtClean="0">
                <a:solidFill>
                  <a:schemeClr val="bg1"/>
                </a:solidFill>
                <a:latin typeface="Gill Sans MT"/>
                <a:cs typeface="Gill Sans MT"/>
              </a:rPr>
              <a:t>Office Name</a:t>
            </a:r>
            <a:endParaRPr lang="en-US" sz="2400" b="1" dirty="0">
              <a:solidFill>
                <a:schemeClr val="bg1"/>
              </a:solidFill>
              <a:latin typeface="Gill Sans MT"/>
              <a:cs typeface="Gill Sans MT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041400" y="4114800"/>
            <a:ext cx="7416800" cy="1219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>
              <a:spcBef>
                <a:spcPct val="0"/>
              </a:spcBef>
              <a:defRPr/>
            </a:pPr>
            <a:r>
              <a:rPr lang="en-US" sz="4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ill Sans MT"/>
                <a:cs typeface="Gill Sans MT"/>
              </a:rPr>
              <a:t>Add Title</a:t>
            </a:r>
            <a:endParaRPr kumimoji="0" lang="en-US" sz="4300" b="1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uLnTx/>
              <a:uFillTx/>
              <a:latin typeface="Gill Sans MT"/>
              <a:ea typeface="+mj-ea"/>
              <a:cs typeface="Gill Sans MT"/>
            </a:endParaRPr>
          </a:p>
        </p:txBody>
      </p:sp>
      <p:pic>
        <p:nvPicPr>
          <p:cNvPr id="7" name="Picture 6" descr="WKU-Cup-Long-RB.ai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6099" y="1143000"/>
            <a:ext cx="1911458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2010-01-BOR-header-Oboro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2528801"/>
          </a:xfrm>
          <a:prstGeom prst="rect">
            <a:avLst/>
          </a:prstGeom>
          <a:ln>
            <a:noFill/>
          </a:ln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457200" y="457200"/>
            <a:ext cx="6629400" cy="575966"/>
          </a:xfrm>
          <a:prstGeom prst="rect">
            <a:avLst/>
          </a:prstGeom>
        </p:spPr>
        <p:txBody>
          <a:bodyPr vert="horz" wrap="none" lIns="91440" tIns="45720" rIns="91440" bIns="45720" rtlCol="0" anchor="t" anchorCtr="0"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glow rad="63500">
                    <a:schemeClr val="accent2"/>
                  </a:glow>
                </a:effectLst>
                <a:uLnTx/>
                <a:uFillTx/>
                <a:latin typeface="Gill Sans MT"/>
                <a:ea typeface="+mj-ea"/>
                <a:cs typeface="Gill Sans MT"/>
              </a:rPr>
              <a:t>Subhead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glow rad="63500">
                  <a:schemeClr val="accent2"/>
                </a:glow>
              </a:effectLst>
              <a:uLnTx/>
              <a:uFillTx/>
              <a:latin typeface="Gill Sans MT"/>
              <a:ea typeface="+mj-ea"/>
              <a:cs typeface="Gill Sans MT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457200" y="2069368"/>
            <a:ext cx="7696200" cy="4331432"/>
          </a:xfrm>
          <a:prstGeom prst="rect">
            <a:avLst/>
          </a:prstGeom>
        </p:spPr>
        <p:txBody>
          <a:bodyPr vert="horz" wrap="none" lIns="91440" tIns="45720" rIns="91440" bIns="45720" rtlCol="0" anchor="t" anchorCtr="0"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50800" dist="25400" dir="2700000" algn="tl" rotWithShape="0">
                    <a:srgbClr val="000000"/>
                  </a:outerShdw>
                </a:effectLst>
                <a:uLnTx/>
                <a:uFillTx/>
                <a:latin typeface="Gill Sans MT"/>
                <a:ea typeface="+mj-ea"/>
                <a:cs typeface="Gill Sans MT"/>
              </a:rPr>
              <a:t>Body 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50800" dist="25400" dir="2700000" algn="tl" rotWithShape="0">
                    <a:srgbClr val="000000"/>
                  </a:outerShdw>
                </a:effectLst>
                <a:uLnTx/>
                <a:uFillTx/>
                <a:latin typeface="Gill Sans MT"/>
                <a:ea typeface="+mj-ea"/>
                <a:cs typeface="Gill Sans MT"/>
              </a:rPr>
              <a:t>Text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50800" dist="25400" dir="2700000" algn="tl" rotWithShape="0">
                  <a:srgbClr val="000000"/>
                </a:outerShdw>
              </a:effectLst>
              <a:uLnTx/>
              <a:uFillTx/>
              <a:latin typeface="Gill Sans MT"/>
              <a:ea typeface="+mj-ea"/>
              <a:cs typeface="Gill Sans MT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372350" y="1033166"/>
            <a:ext cx="1562100" cy="685800"/>
          </a:xfrm>
          <a:prstGeom prst="rect">
            <a:avLst/>
          </a:prstGeom>
        </p:spPr>
        <p:txBody>
          <a:bodyPr vert="horz" wrap="none" lIns="91440" tIns="45720" rIns="91440" bIns="45720" rtlCol="0" anchor="t" anchorCtr="0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uLnTx/>
                <a:uFillTx/>
                <a:latin typeface="Gill Sans MT"/>
                <a:ea typeface="+mj-ea"/>
                <a:cs typeface="Gill Sans MT"/>
              </a:rPr>
              <a:t>Department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1" dirty="0" smtClean="0">
                <a:solidFill>
                  <a:schemeClr val="bg1">
                    <a:lumMod val="75000"/>
                  </a:schemeClr>
                </a:solidFill>
                <a:latin typeface="Gill Sans MT"/>
                <a:ea typeface="+mj-ea"/>
                <a:cs typeface="Gill Sans MT"/>
              </a:rPr>
              <a:t>Name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Gill Sans MT"/>
              <a:ea typeface="+mj-ea"/>
              <a:cs typeface="Gill Sans MT"/>
            </a:endParaRPr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10</Words>
  <Application>Microsoft Macintosh PowerPoint</Application>
  <PresentationFormat>On-screen Show (4:3)</PresentationFormat>
  <Paragraphs>7</Paragraphs>
  <Slides>2</Slides>
  <Notes>1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Office Name</vt:lpstr>
      <vt:lpstr>Slide 2</vt:lpstr>
    </vt:vector>
  </TitlesOfParts>
  <Company>WKU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Office Name</dc:title>
  <dc:creator>Stacey Biggs</dc:creator>
  <cp:lastModifiedBy>Stacey Biggs</cp:lastModifiedBy>
  <cp:revision>1</cp:revision>
  <dcterms:created xsi:type="dcterms:W3CDTF">2011-02-10T22:35:02Z</dcterms:created>
  <dcterms:modified xsi:type="dcterms:W3CDTF">2011-02-10T22:36:18Z</dcterms:modified>
</cp:coreProperties>
</file>