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8" r:id="rId2"/>
    <p:sldId id="269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B201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1497" autoAdjust="0"/>
    <p:restoredTop sz="94660"/>
  </p:normalViewPr>
  <p:slideViewPr>
    <p:cSldViewPr snapToObjects="1">
      <p:cViewPr>
        <p:scale>
          <a:sx n="75" d="100"/>
          <a:sy n="75" d="100"/>
        </p:scale>
        <p:origin x="-2616" y="-15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4DD620-D41A-9047-A666-FE7EB8B7BC92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36C46D-9360-7A4A-AAE8-3B3F4889F64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EF8369-1A6C-0446-934E-26E6BB94326A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5B3FA9-ADEC-2F43-A0E0-07E950210BD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df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df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KU-Cup-Tall-RB.ai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>
                <a:alphaModFix/>
              </a:blip>
              <a:stretch>
                <a:fillRect/>
              </a:stretch>
            </p:blipFill>
          </mc:Choice>
          <mc:Fallback>
            <p:blipFill>
              <a:blip r:embed="rId4">
                <a:alphaModFix/>
              </a:blip>
              <a:stretch>
                <a:fillRect/>
              </a:stretch>
            </p:blipFill>
          </mc:Fallback>
        </mc:AlternateContent>
        <p:spPr>
          <a:xfrm>
            <a:off x="3319941" y="1963930"/>
            <a:ext cx="2509358" cy="2150870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0" y="4114800"/>
            <a:ext cx="91440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ill Sans MT"/>
                <a:cs typeface="Gill Sans MT"/>
              </a:rPr>
              <a:t>Add Title</a:t>
            </a:r>
            <a:endParaRPr kumimoji="0" lang="en-US" sz="4300" b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uLnTx/>
              <a:uFillTx/>
              <a:latin typeface="Gill Sans MT"/>
              <a:ea typeface="+mj-ea"/>
              <a:cs typeface="Gill Sans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KU-Cup-Tall-RB.ai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>
                <a:alphaModFix/>
              </a:blip>
              <a:stretch>
                <a:fillRect/>
              </a:stretch>
            </p:blipFill>
          </mc:Choice>
          <mc:Fallback>
            <p:blipFill>
              <a:blip r:embed="rId4">
                <a:alphaModFix/>
              </a:blip>
              <a:stretch>
                <a:fillRect/>
              </a:stretch>
            </p:blipFill>
          </mc:Fallback>
        </mc:AlternateContent>
        <p:spPr>
          <a:xfrm>
            <a:off x="8077200" y="5943600"/>
            <a:ext cx="767240" cy="65763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1007</TotalTime>
  <Words>2</Words>
  <Application>Microsoft Macintosh PowerPoint</Application>
  <PresentationFormat>On-screen Show (4:3)</PresentationFormat>
  <Paragraphs>1</Paragraphs>
  <Slides>2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wku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Western Kentucky University Division of Public Affairs Marketing and Communications Recommendations</dc:title>
  <dc:creator>WKU</dc:creator>
  <cp:lastModifiedBy>Stacey Biggs</cp:lastModifiedBy>
  <cp:revision>35</cp:revision>
  <dcterms:created xsi:type="dcterms:W3CDTF">2011-02-10T22:39:31Z</dcterms:created>
  <dcterms:modified xsi:type="dcterms:W3CDTF">2011-02-10T22:40:51Z</dcterms:modified>
</cp:coreProperties>
</file>