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Futura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6478" autoAdjust="0"/>
    <p:restoredTop sz="90929"/>
  </p:normalViewPr>
  <p:slideViewPr>
    <p:cSldViewPr>
      <p:cViewPr>
        <p:scale>
          <a:sx n="150" d="100"/>
          <a:sy n="150" d="100"/>
        </p:scale>
        <p:origin x="-736" y="-1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75A7A78-3AE2-914D-9A47-C10FB7C8D0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EA7F10D-730E-C544-9DFE-6CBB359C42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FC6E3AD2-8F3B-E348-96D3-99C8403C47A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5978894C-1623-874A-A764-CCCAD08DEB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61C5D73-747E-7248-AA47-31A84E3C69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452EDF8-022D-6E44-9E77-5E58F22EC4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F8CEBC92-B426-4E4E-9DF6-E6A13AA126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9BE95D8-BB88-654A-BDF2-0784F9B5FC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39862E3-6823-2749-87E1-773211BD80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A49D132-50AB-E34E-8337-8854BCCA27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4B12895-AD64-CA43-AA00-321B174B4F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BDE1BD-D818-984D-AFF6-BBC318FD8F4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owerPoint Background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914400" y="1600200"/>
            <a:ext cx="7315200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800">
                <a:solidFill>
                  <a:schemeClr val="bg1"/>
                </a:solidFill>
                <a:latin typeface="B Futura Bold" pitchFamily="-64" charset="0"/>
              </a:rPr>
              <a:t>HEADLINE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L Futura Light" pitchFamily="-64" charset="0"/>
              </a:rPr>
              <a:t>Body copy will go here. Body copy will go here. Body copy will go here. Body copy will go here. Body copy will go here. Body copy will go here. </a:t>
            </a:r>
            <a:endParaRPr lang="en-US" sz="2800">
              <a:solidFill>
                <a:schemeClr val="bg1"/>
              </a:solidFill>
              <a:latin typeface="B Futura Bold" pitchFamily="-64" charset="0"/>
            </a:endParaRP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L Futura Light" pitchFamily="-64" charset="0"/>
              </a:rPr>
              <a:t>	• Item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L Futura Light" pitchFamily="-64" charset="0"/>
              </a:rPr>
              <a:t>	• Item</a:t>
            </a:r>
          </a:p>
        </p:txBody>
      </p:sp>
      <p:pic>
        <p:nvPicPr>
          <p:cNvPr id="2056" name="Picture 8" descr="Cherry Hall cupo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3000" y="228600"/>
            <a:ext cx="863600" cy="863600"/>
          </a:xfrm>
          <a:prstGeom prst="rect">
            <a:avLst/>
          </a:prstGeom>
          <a:noFill/>
        </p:spPr>
      </p:pic>
      <p:pic>
        <p:nvPicPr>
          <p:cNvPr id="2057" name="Picture 9" descr="Footbal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1200" y="228600"/>
            <a:ext cx="850900" cy="863600"/>
          </a:xfrm>
          <a:prstGeom prst="rect">
            <a:avLst/>
          </a:prstGeom>
          <a:noFill/>
        </p:spPr>
      </p:pic>
      <p:pic>
        <p:nvPicPr>
          <p:cNvPr id="2058" name="Picture 10" descr="Grad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7600" y="228600"/>
            <a:ext cx="863600" cy="863600"/>
          </a:xfrm>
          <a:prstGeom prst="rect">
            <a:avLst/>
          </a:prstGeom>
          <a:noFill/>
        </p:spPr>
      </p:pic>
      <p:pic>
        <p:nvPicPr>
          <p:cNvPr id="2063" name="Picture 15" descr="Diddle Statu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7700" y="228600"/>
            <a:ext cx="876300" cy="86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Futura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Futura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46</Words>
  <Application>Microsoft Macintosh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ＭＳ Ｐゴシック</vt:lpstr>
      <vt:lpstr>B Futura Bold</vt:lpstr>
      <vt:lpstr>L Futura Light</vt:lpstr>
      <vt:lpstr>Futura</vt:lpstr>
      <vt:lpstr>Blank Presentation</vt:lpstr>
      <vt:lpstr>Slide 1</vt:lpstr>
    </vt:vector>
  </TitlesOfParts>
  <Company>Jim Deweese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Stacey Biggs</cp:lastModifiedBy>
  <cp:revision>2</cp:revision>
  <dcterms:created xsi:type="dcterms:W3CDTF">2011-02-10T22:41:10Z</dcterms:created>
  <dcterms:modified xsi:type="dcterms:W3CDTF">2011-02-10T22:41:29Z</dcterms:modified>
</cp:coreProperties>
</file>