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10"/>
  </p:normalViewPr>
  <p:slideViewPr>
    <p:cSldViewPr snapToGrid="0" snapToObjects="1">
      <p:cViewPr varScale="1">
        <p:scale>
          <a:sx n="86" d="100"/>
          <a:sy n="86" d="100"/>
        </p:scale>
        <p:origin x="13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238FD-BB5D-4343-9E52-1697689BE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82FCE7-664B-1B41-A2F9-439B0DF87A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7C054-E41B-E64A-B276-4CF0826A6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88F3D-4979-0A4D-B51D-300D7023A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BB789-4233-FF43-B6CB-511B8DB37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7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48ECB-D15B-A347-9C43-A8535A1E5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4356C-F527-AC42-97F9-9B015F1A5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099BC-4246-C745-89A3-F63789BC9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7C64C-C215-0641-924A-763D7563F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47ADF-C942-4745-88CB-86AE05B5A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0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15A4E1-60DB-274D-8AFA-0BE06CDAEC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3582C-C128-9F45-94E3-46B0197E4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683F6-92F3-2946-85C6-6A971FAD4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2EE84-4D79-C74D-B829-E6FED2590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74922-7D02-3F43-BB29-7607A4847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40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1C5BB-5AC1-624E-AD96-CC5FF5DCF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F830A-04BD-2444-9024-C5154216E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C831A-63B5-654C-A6AF-54411048B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0E221-E41E-F443-89C0-B262D485D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39CE5-E916-3C43-8C88-4109CF1BA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60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F37F5-2305-BC4F-A117-B9B4DE8AD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E247E-48C2-7644-90A0-7C7725836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020A3-5948-E943-8AAE-33CF0547D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EA98C-D688-C74A-BACC-C6BF27622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8DCAA-9A51-A742-84A5-53028A6B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B1D70-CBF9-6841-9E0F-39896171B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05DE0-5A5C-044C-A6F8-A9B7FD39E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56933-8606-5B47-8DCA-8951887DE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E9AD-F42E-7E4C-AE95-9EBA42567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6085D-7FE1-094A-924D-E49D967E6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20FD9-B116-314F-A4D4-CD6CB316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5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3E45A-0FD2-9846-98CA-6B6437B4C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65A9A-24F1-004A-89FC-B962380E1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0385D-51AC-284D-A3B8-FF60C0924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59F76D-92A7-A74D-83E9-421501C3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673941-F342-E343-8E1D-00024F1C5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F1E49F-3021-1A49-B96D-ED3F87CAE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62624B-77AC-7A41-AB92-EAE387CA1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8D8B3F-F005-C94C-85C6-9DCE64E59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5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555DB-C17D-0346-878D-28D6AFDEF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99389A-065E-6D46-A830-37C36314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671EF2-648D-0C41-BE60-BE77C38F8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B7AD03-A2AB-1049-9EA8-43083C295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5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787606-2DF4-934C-8544-06629B1FB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BDED9F-5B4A-B247-A9D2-7DB7C4E94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803C1B-71E4-A341-B380-B308A8E9F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D11B7-0BAB-6B45-8015-90651CBF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9B474-E3C0-5442-9391-53CAB35E7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5E6B8-2C91-7C45-9701-EB564D6AB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0524D-E04A-7042-A0D7-E612FFCD0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6DB7C-4D2C-6C4D-A207-40AED17DF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B30A38-5259-5244-B729-22EE2ABCD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78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ED453-CB96-7F4C-B3E7-A3A01292C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F44702-5158-0B4E-9A4E-CF24F678B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1B3387-1EC2-AE41-AE60-0954E719D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EFDB9-A03C-E049-8173-D48203B9E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0246-4B34-A44C-B1E6-32E385EF56EF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E5A1FF-9310-904F-9B4F-B20EF5E3A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F38F0-B616-8B45-852F-38E26D15F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5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2048F2-6A13-D34C-93DA-1D538812E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E39ADB-540E-224A-8436-A0CEBCA81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EDFCC-E56E-CA42-BF70-5A9306B8F5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D0246-4B34-A44C-B1E6-32E385EF56EF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4139D-E88C-7D44-BC8F-F90BA5302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9E777-1263-3E40-B1C3-15B321F288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50123-63EF-8A4F-B944-9F68CF61E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4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A60FBEB0-1F50-554F-863E-48B14F3BC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65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AB3D699C-B56D-ED49-9D42-EECA7CFDE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052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French</dc:creator>
  <cp:lastModifiedBy>Carter, Alicia</cp:lastModifiedBy>
  <cp:revision>2</cp:revision>
  <dcterms:created xsi:type="dcterms:W3CDTF">2020-08-03T16:48:11Z</dcterms:created>
  <dcterms:modified xsi:type="dcterms:W3CDTF">2020-10-27T19:11:28Z</dcterms:modified>
</cp:coreProperties>
</file>