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10"/>
  </p:normalViewPr>
  <p:slideViewPr>
    <p:cSldViewPr snapToGrid="0" snapToObjects="1">
      <p:cViewPr varScale="1">
        <p:scale>
          <a:sx n="92" d="100"/>
          <a:sy n="92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BB9C-F059-7F4A-89D1-B5A412E87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18912-ED16-8D4D-B1BE-BA31DC64F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96678-51C5-7847-A1FC-44D3A6A7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ED19-FF9F-A945-9781-CACCAE95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BDCF4-2556-8D41-95F9-BE71CE5D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7D956-0520-1941-BA3F-A1300DF7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7921E-29DD-8248-AF10-78EB2A4F1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F0053-FB1C-D749-8202-55DDD71A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58B7D-7D90-394D-B591-8E122325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A8F7-257C-054A-9F1A-A5036C6A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4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F0F85E-BEE5-8142-B66F-1836C13A4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A0845-B27E-FE4D-BCEC-082080B27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1BBC3-4C26-E840-A477-DBE76C31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6DD31-AD83-534F-A5E5-F571E61D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A5D8C-28B3-BE41-AC2E-E1A8EAA0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58B7-59BC-FA41-9073-529CE786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726-066A-F641-ACB7-AF5336D9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01BEE-749B-A844-954C-76963677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38F93-B211-4644-B52D-B7AA5D02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71375-2C81-D54E-8B6B-DBC7930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255C-54D7-2D44-AB78-5BA97C21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CD619-AF07-A843-8945-E68F8EAB8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479A-218B-2E40-838E-9E28D491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FE8D-48BB-FF4B-80D1-92B75442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7775E-99F8-9D42-AA5C-665FD78C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0FE1-684F-7141-90DD-12F5A954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E3B9A-F190-8948-BC2A-4B77A61A6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0ED5-70E6-244C-81AA-E2C3773CD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F672F-DE38-434A-B6FB-DE30778F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A0327-B464-F84C-B728-2381B408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0E295-9E38-0744-A71D-6858C201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C5E3-378B-3C43-B45B-18CA5BE0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C2CEB-DEF5-B54F-A8B5-1D738E760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BFB69-8571-E740-B3D7-513B91724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9C618-57D8-224B-9267-CB96479AA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D9562-7564-7E48-BA7E-E6286362B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56237-C758-9542-B092-4457F63D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82BB0-5EE5-374B-A516-05D095B0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8EF7C-43A0-4248-9269-76575BA9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B0DF-B0D4-3546-82F5-3D49C2D8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B036-6C78-BE40-9C6F-3612C81D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90211-08A3-9042-B4C1-D5D34255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D993C-EC00-284E-A862-FC94B4CF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8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7D8E0-EEC4-3C41-91B1-83DDB33E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BC89D-6699-E440-ABA1-2F5F1131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9C203-C791-2645-A0A6-85F7AA19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09BB-9746-2443-BD42-BA2B520D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6195-ED73-F344-B2B1-F7FB91CD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B1E0C-A204-8445-B62F-5336ED63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785-F98F-8849-90AB-CE53E8708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D6382-0C0A-3A49-82E9-F663022E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DF80B-8299-6A49-B2AD-45283B4E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6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4F98B-4606-5447-B60A-E66AC805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A9278-9CB9-D34C-BC04-9149ECE7F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492A6-1FC3-604F-BF72-B45A6CF81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17C69-9683-9B4E-B811-801110EE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2480D-3A9C-2F47-804E-4B64FE10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8E548-4194-6A42-9502-5BB1E381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8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4132FD-22E0-5045-AF4E-8D97A3032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5C242-30CB-4042-BCD2-92C4AE912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CDA92-D072-9E48-BAB9-60C59A8C4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F9ED-2DDD-C342-8D9B-9C9D8A3F4E3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B9D0B-6E37-084F-BF4A-658D2406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F3E7-442A-3A42-9934-9B24288F5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4431-735A-5C4C-9A93-1D1CFA28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2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36D2DD-F63C-5948-A8E7-2015B3372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71DE9-1E91-F747-AB07-1A64A66EF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1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Alicia</dc:creator>
  <cp:lastModifiedBy>Carter, Alicia</cp:lastModifiedBy>
  <cp:revision>1</cp:revision>
  <dcterms:created xsi:type="dcterms:W3CDTF">2020-10-27T19:09:36Z</dcterms:created>
  <dcterms:modified xsi:type="dcterms:W3CDTF">2020-10-27T19:10:10Z</dcterms:modified>
</cp:coreProperties>
</file>