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7" r:id="rId9"/>
    <p:sldId id="271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33BB4-66E2-46E1-B638-E0656D44666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406060-4B22-4DDC-96C7-C17F9D01F8AC}">
      <dgm:prSet phldrT="[Text]" custT="1"/>
      <dgm:spPr/>
      <dgm:t>
        <a:bodyPr/>
        <a:lstStyle/>
        <a:p>
          <a:r>
            <a:rPr lang="en-US" sz="1600" dirty="0" smtClean="0"/>
            <a:t>Knowledge of Human Cultures &amp; the Physical and Natural World</a:t>
          </a:r>
          <a:endParaRPr lang="en-US" sz="1600" dirty="0"/>
        </a:p>
      </dgm:t>
    </dgm:pt>
    <dgm:pt modelId="{0B7E684E-7C9C-47F1-8A81-4CE1FB10D400}" type="parTrans" cxnId="{A3245447-EBAA-4A0C-BF9E-1A3B18D5F921}">
      <dgm:prSet/>
      <dgm:spPr/>
      <dgm:t>
        <a:bodyPr/>
        <a:lstStyle/>
        <a:p>
          <a:endParaRPr lang="en-US"/>
        </a:p>
      </dgm:t>
    </dgm:pt>
    <dgm:pt modelId="{4C82EE82-0BD2-4ADC-B2ED-DC7606CB0A38}" type="sibTrans" cxnId="{A3245447-EBAA-4A0C-BF9E-1A3B18D5F921}">
      <dgm:prSet/>
      <dgm:spPr/>
      <dgm:t>
        <a:bodyPr/>
        <a:lstStyle/>
        <a:p>
          <a:endParaRPr lang="en-US"/>
        </a:p>
      </dgm:t>
    </dgm:pt>
    <dgm:pt modelId="{D6EE0FBE-B269-4278-9B9B-B236E5B942A1}">
      <dgm:prSet phldrT="[Text]"/>
      <dgm:spPr/>
      <dgm:t>
        <a:bodyPr/>
        <a:lstStyle/>
        <a:p>
          <a:r>
            <a:rPr lang="en-US" dirty="0" smtClean="0"/>
            <a:t>Intellectual and Practical Skills</a:t>
          </a:r>
          <a:endParaRPr lang="en-US" dirty="0"/>
        </a:p>
      </dgm:t>
    </dgm:pt>
    <dgm:pt modelId="{C85014E7-A0E5-4094-98B7-2A6878C2F7A7}" type="parTrans" cxnId="{0F43D60C-3D0D-4A19-80A2-FEB5311C7FDB}">
      <dgm:prSet/>
      <dgm:spPr/>
      <dgm:t>
        <a:bodyPr/>
        <a:lstStyle/>
        <a:p>
          <a:endParaRPr lang="en-US"/>
        </a:p>
      </dgm:t>
    </dgm:pt>
    <dgm:pt modelId="{E4661D2B-A5E5-490C-8402-D75D031D89F5}" type="sibTrans" cxnId="{0F43D60C-3D0D-4A19-80A2-FEB5311C7FDB}">
      <dgm:prSet/>
      <dgm:spPr/>
      <dgm:t>
        <a:bodyPr/>
        <a:lstStyle/>
        <a:p>
          <a:endParaRPr lang="en-US"/>
        </a:p>
      </dgm:t>
    </dgm:pt>
    <dgm:pt modelId="{10AC2FA7-4B5A-4FCB-BD10-82FB5688940B}">
      <dgm:prSet phldrT="[Text]"/>
      <dgm:spPr/>
      <dgm:t>
        <a:bodyPr/>
        <a:lstStyle/>
        <a:p>
          <a:r>
            <a:rPr lang="en-US" dirty="0" smtClean="0"/>
            <a:t>Personal and Social Responsibility</a:t>
          </a:r>
          <a:endParaRPr lang="en-US" dirty="0"/>
        </a:p>
      </dgm:t>
    </dgm:pt>
    <dgm:pt modelId="{74F5D447-07C6-4CA3-93EB-3F0D957E2AA5}" type="parTrans" cxnId="{AAD95A1C-1A2B-4B1B-B7E2-74572E8AB1F7}">
      <dgm:prSet/>
      <dgm:spPr/>
      <dgm:t>
        <a:bodyPr/>
        <a:lstStyle/>
        <a:p>
          <a:endParaRPr lang="en-US"/>
        </a:p>
      </dgm:t>
    </dgm:pt>
    <dgm:pt modelId="{F7FB904F-18A9-4423-9A97-D726FE566E4C}" type="sibTrans" cxnId="{AAD95A1C-1A2B-4B1B-B7E2-74572E8AB1F7}">
      <dgm:prSet/>
      <dgm:spPr/>
      <dgm:t>
        <a:bodyPr/>
        <a:lstStyle/>
        <a:p>
          <a:endParaRPr lang="en-US"/>
        </a:p>
      </dgm:t>
    </dgm:pt>
    <dgm:pt modelId="{E4A81865-C0DC-4EDB-93A0-B2575A38E7FA}">
      <dgm:prSet phldrT="[Text]"/>
      <dgm:spPr/>
      <dgm:t>
        <a:bodyPr/>
        <a:lstStyle/>
        <a:p>
          <a:r>
            <a:rPr lang="en-US" dirty="0" smtClean="0"/>
            <a:t>Integrative Learning</a:t>
          </a:r>
          <a:endParaRPr lang="en-US" dirty="0"/>
        </a:p>
      </dgm:t>
    </dgm:pt>
    <dgm:pt modelId="{026312B0-8659-438A-ABFE-EB878633E1DF}" type="parTrans" cxnId="{4F0479B9-FDD4-493E-B37C-455FE37F0D8F}">
      <dgm:prSet/>
      <dgm:spPr/>
      <dgm:t>
        <a:bodyPr/>
        <a:lstStyle/>
        <a:p>
          <a:endParaRPr lang="en-US"/>
        </a:p>
      </dgm:t>
    </dgm:pt>
    <dgm:pt modelId="{D3EFE2E2-635E-4F6B-A76F-3E1A1EB73863}" type="sibTrans" cxnId="{4F0479B9-FDD4-493E-B37C-455FE37F0D8F}">
      <dgm:prSet/>
      <dgm:spPr/>
      <dgm:t>
        <a:bodyPr/>
        <a:lstStyle/>
        <a:p>
          <a:endParaRPr lang="en-US"/>
        </a:p>
      </dgm:t>
    </dgm:pt>
    <dgm:pt modelId="{4A6836F4-BC67-4C7C-8E29-DECAC9854D84}" type="pres">
      <dgm:prSet presAssocID="{1DF33BB4-66E2-46E1-B638-E0656D4466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36DC18-D3FA-4C04-B136-AAFF24FC6532}" type="pres">
      <dgm:prSet presAssocID="{14406060-4B22-4DDC-96C7-C17F9D01F8AC}" presName="parentLin" presStyleCnt="0"/>
      <dgm:spPr/>
    </dgm:pt>
    <dgm:pt modelId="{18F50384-38AE-4749-B28F-43C431F29832}" type="pres">
      <dgm:prSet presAssocID="{14406060-4B22-4DDC-96C7-C17F9D01F8A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D23E910-B7F6-42DE-9D62-EFD81C0E89C1}" type="pres">
      <dgm:prSet presAssocID="{14406060-4B22-4DDC-96C7-C17F9D01F8AC}" presName="parentText" presStyleLbl="node1" presStyleIdx="0" presStyleCnt="4" custLinFactNeighborY="48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95438-B26E-43A9-8EA6-E2C1D178746F}" type="pres">
      <dgm:prSet presAssocID="{14406060-4B22-4DDC-96C7-C17F9D01F8AC}" presName="negativeSpace" presStyleCnt="0"/>
      <dgm:spPr/>
    </dgm:pt>
    <dgm:pt modelId="{8FB80952-5F6E-4CA8-8A8F-A7BC1F0C13F4}" type="pres">
      <dgm:prSet presAssocID="{14406060-4B22-4DDC-96C7-C17F9D01F8AC}" presName="childText" presStyleLbl="conFgAcc1" presStyleIdx="0" presStyleCnt="4">
        <dgm:presLayoutVars>
          <dgm:bulletEnabled val="1"/>
        </dgm:presLayoutVars>
      </dgm:prSet>
      <dgm:spPr/>
    </dgm:pt>
    <dgm:pt modelId="{8B2AE190-1CC0-434F-AC62-02C7A529BC5F}" type="pres">
      <dgm:prSet presAssocID="{4C82EE82-0BD2-4ADC-B2ED-DC7606CB0A38}" presName="spaceBetweenRectangles" presStyleCnt="0"/>
      <dgm:spPr/>
    </dgm:pt>
    <dgm:pt modelId="{6A94853D-9BBE-4698-B971-4C8B474DB67A}" type="pres">
      <dgm:prSet presAssocID="{D6EE0FBE-B269-4278-9B9B-B236E5B942A1}" presName="parentLin" presStyleCnt="0"/>
      <dgm:spPr/>
    </dgm:pt>
    <dgm:pt modelId="{4ADA8162-0E1F-4878-9A5A-23C19227DD74}" type="pres">
      <dgm:prSet presAssocID="{D6EE0FBE-B269-4278-9B9B-B236E5B942A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C351289-3074-483C-A4AC-425AB0C50F6E}" type="pres">
      <dgm:prSet presAssocID="{D6EE0FBE-B269-4278-9B9B-B236E5B942A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B153B1-B676-481A-93F8-2E88EB9B5BFC}" type="pres">
      <dgm:prSet presAssocID="{D6EE0FBE-B269-4278-9B9B-B236E5B942A1}" presName="negativeSpace" presStyleCnt="0"/>
      <dgm:spPr/>
    </dgm:pt>
    <dgm:pt modelId="{7A11F72B-1CE4-4D17-B3F2-368DF753D6C2}" type="pres">
      <dgm:prSet presAssocID="{D6EE0FBE-B269-4278-9B9B-B236E5B942A1}" presName="childText" presStyleLbl="conFgAcc1" presStyleIdx="1" presStyleCnt="4">
        <dgm:presLayoutVars>
          <dgm:bulletEnabled val="1"/>
        </dgm:presLayoutVars>
      </dgm:prSet>
      <dgm:spPr/>
    </dgm:pt>
    <dgm:pt modelId="{ABADFD47-73A6-472C-8599-7C28F1C5ACC7}" type="pres">
      <dgm:prSet presAssocID="{E4661D2B-A5E5-490C-8402-D75D031D89F5}" presName="spaceBetweenRectangles" presStyleCnt="0"/>
      <dgm:spPr/>
    </dgm:pt>
    <dgm:pt modelId="{628C63E4-31DD-467F-9601-1B54D1C8FE0F}" type="pres">
      <dgm:prSet presAssocID="{10AC2FA7-4B5A-4FCB-BD10-82FB5688940B}" presName="parentLin" presStyleCnt="0"/>
      <dgm:spPr/>
    </dgm:pt>
    <dgm:pt modelId="{26256A56-274C-42E1-8466-0302F79DB2D9}" type="pres">
      <dgm:prSet presAssocID="{10AC2FA7-4B5A-4FCB-BD10-82FB5688940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0B7042CB-E297-4661-8110-8D6612FCBE20}" type="pres">
      <dgm:prSet presAssocID="{10AC2FA7-4B5A-4FCB-BD10-82FB5688940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1F5EA-C258-4B1B-A2BC-ECA72A139762}" type="pres">
      <dgm:prSet presAssocID="{10AC2FA7-4B5A-4FCB-BD10-82FB5688940B}" presName="negativeSpace" presStyleCnt="0"/>
      <dgm:spPr/>
    </dgm:pt>
    <dgm:pt modelId="{0045EE04-CC0B-4DEC-862A-DCED9C56C380}" type="pres">
      <dgm:prSet presAssocID="{10AC2FA7-4B5A-4FCB-BD10-82FB5688940B}" presName="childText" presStyleLbl="conFgAcc1" presStyleIdx="2" presStyleCnt="4" custLinFactNeighborX="-1099" custLinFactNeighborY="10877">
        <dgm:presLayoutVars>
          <dgm:bulletEnabled val="1"/>
        </dgm:presLayoutVars>
      </dgm:prSet>
      <dgm:spPr/>
    </dgm:pt>
    <dgm:pt modelId="{8586CEB6-E02B-4F6A-B57B-C93201DCFB70}" type="pres">
      <dgm:prSet presAssocID="{F7FB904F-18A9-4423-9A97-D726FE566E4C}" presName="spaceBetweenRectangles" presStyleCnt="0"/>
      <dgm:spPr/>
    </dgm:pt>
    <dgm:pt modelId="{451ADDC8-8161-40FA-BFEE-9CE34D9C514A}" type="pres">
      <dgm:prSet presAssocID="{E4A81865-C0DC-4EDB-93A0-B2575A38E7FA}" presName="parentLin" presStyleCnt="0"/>
      <dgm:spPr/>
    </dgm:pt>
    <dgm:pt modelId="{E907CF44-11CF-48C5-B247-4F115CF4A83F}" type="pres">
      <dgm:prSet presAssocID="{E4A81865-C0DC-4EDB-93A0-B2575A38E7FA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3F154D93-E755-45F1-BB51-7C99B0B8075A}" type="pres">
      <dgm:prSet presAssocID="{E4A81865-C0DC-4EDB-93A0-B2575A38E7F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010E1-CF5D-4C3E-99D8-6AB9345F9520}" type="pres">
      <dgm:prSet presAssocID="{E4A81865-C0DC-4EDB-93A0-B2575A38E7FA}" presName="negativeSpace" presStyleCnt="0"/>
      <dgm:spPr/>
    </dgm:pt>
    <dgm:pt modelId="{DA47184F-5317-458D-B91F-5A98E29E6145}" type="pres">
      <dgm:prSet presAssocID="{E4A81865-C0DC-4EDB-93A0-B2575A38E7F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CAAB897-5CD0-45AC-9BC2-6C2FB06127D4}" type="presOf" srcId="{D6EE0FBE-B269-4278-9B9B-B236E5B942A1}" destId="{1C351289-3074-483C-A4AC-425AB0C50F6E}" srcOrd="1" destOrd="0" presId="urn:microsoft.com/office/officeart/2005/8/layout/list1"/>
    <dgm:cxn modelId="{BEDCC4E5-13F0-4908-9CDC-82A6B25D600C}" type="presOf" srcId="{14406060-4B22-4DDC-96C7-C17F9D01F8AC}" destId="{9D23E910-B7F6-42DE-9D62-EFD81C0E89C1}" srcOrd="1" destOrd="0" presId="urn:microsoft.com/office/officeart/2005/8/layout/list1"/>
    <dgm:cxn modelId="{EB227889-78C0-484C-B6DB-C114337023E9}" type="presOf" srcId="{E4A81865-C0DC-4EDB-93A0-B2575A38E7FA}" destId="{E907CF44-11CF-48C5-B247-4F115CF4A83F}" srcOrd="0" destOrd="0" presId="urn:microsoft.com/office/officeart/2005/8/layout/list1"/>
    <dgm:cxn modelId="{AAD95A1C-1A2B-4B1B-B7E2-74572E8AB1F7}" srcId="{1DF33BB4-66E2-46E1-B638-E0656D44666B}" destId="{10AC2FA7-4B5A-4FCB-BD10-82FB5688940B}" srcOrd="2" destOrd="0" parTransId="{74F5D447-07C6-4CA3-93EB-3F0D957E2AA5}" sibTransId="{F7FB904F-18A9-4423-9A97-D726FE566E4C}"/>
    <dgm:cxn modelId="{B3DD4C56-77F9-425B-A59E-75CD4416AEA1}" type="presOf" srcId="{10AC2FA7-4B5A-4FCB-BD10-82FB5688940B}" destId="{26256A56-274C-42E1-8466-0302F79DB2D9}" srcOrd="0" destOrd="0" presId="urn:microsoft.com/office/officeart/2005/8/layout/list1"/>
    <dgm:cxn modelId="{8E88AEA2-418F-407D-9966-A225D0C43B86}" type="presOf" srcId="{10AC2FA7-4B5A-4FCB-BD10-82FB5688940B}" destId="{0B7042CB-E297-4661-8110-8D6612FCBE20}" srcOrd="1" destOrd="0" presId="urn:microsoft.com/office/officeart/2005/8/layout/list1"/>
    <dgm:cxn modelId="{4F0479B9-FDD4-493E-B37C-455FE37F0D8F}" srcId="{1DF33BB4-66E2-46E1-B638-E0656D44666B}" destId="{E4A81865-C0DC-4EDB-93A0-B2575A38E7FA}" srcOrd="3" destOrd="0" parTransId="{026312B0-8659-438A-ABFE-EB878633E1DF}" sibTransId="{D3EFE2E2-635E-4F6B-A76F-3E1A1EB73863}"/>
    <dgm:cxn modelId="{A3245447-EBAA-4A0C-BF9E-1A3B18D5F921}" srcId="{1DF33BB4-66E2-46E1-B638-E0656D44666B}" destId="{14406060-4B22-4DDC-96C7-C17F9D01F8AC}" srcOrd="0" destOrd="0" parTransId="{0B7E684E-7C9C-47F1-8A81-4CE1FB10D400}" sibTransId="{4C82EE82-0BD2-4ADC-B2ED-DC7606CB0A38}"/>
    <dgm:cxn modelId="{BF6CEC32-B258-4624-8EDC-6FAE6901053D}" type="presOf" srcId="{14406060-4B22-4DDC-96C7-C17F9D01F8AC}" destId="{18F50384-38AE-4749-B28F-43C431F29832}" srcOrd="0" destOrd="0" presId="urn:microsoft.com/office/officeart/2005/8/layout/list1"/>
    <dgm:cxn modelId="{0F43D60C-3D0D-4A19-80A2-FEB5311C7FDB}" srcId="{1DF33BB4-66E2-46E1-B638-E0656D44666B}" destId="{D6EE0FBE-B269-4278-9B9B-B236E5B942A1}" srcOrd="1" destOrd="0" parTransId="{C85014E7-A0E5-4094-98B7-2A6878C2F7A7}" sibTransId="{E4661D2B-A5E5-490C-8402-D75D031D89F5}"/>
    <dgm:cxn modelId="{39745BB6-15D8-4479-9732-73996A66749B}" type="presOf" srcId="{E4A81865-C0DC-4EDB-93A0-B2575A38E7FA}" destId="{3F154D93-E755-45F1-BB51-7C99B0B8075A}" srcOrd="1" destOrd="0" presId="urn:microsoft.com/office/officeart/2005/8/layout/list1"/>
    <dgm:cxn modelId="{C3B07A45-EAB2-4E12-BC47-B28A04AC73A5}" type="presOf" srcId="{1DF33BB4-66E2-46E1-B638-E0656D44666B}" destId="{4A6836F4-BC67-4C7C-8E29-DECAC9854D84}" srcOrd="0" destOrd="0" presId="urn:microsoft.com/office/officeart/2005/8/layout/list1"/>
    <dgm:cxn modelId="{2D6B997C-32CC-423B-8223-0EAD44502E38}" type="presOf" srcId="{D6EE0FBE-B269-4278-9B9B-B236E5B942A1}" destId="{4ADA8162-0E1F-4878-9A5A-23C19227DD74}" srcOrd="0" destOrd="0" presId="urn:microsoft.com/office/officeart/2005/8/layout/list1"/>
    <dgm:cxn modelId="{47229F24-150C-4A6E-923F-7E272E98ABFC}" type="presParOf" srcId="{4A6836F4-BC67-4C7C-8E29-DECAC9854D84}" destId="{C036DC18-D3FA-4C04-B136-AAFF24FC6532}" srcOrd="0" destOrd="0" presId="urn:microsoft.com/office/officeart/2005/8/layout/list1"/>
    <dgm:cxn modelId="{7622CC15-E47C-4B16-B68A-7DAF2220E09E}" type="presParOf" srcId="{C036DC18-D3FA-4C04-B136-AAFF24FC6532}" destId="{18F50384-38AE-4749-B28F-43C431F29832}" srcOrd="0" destOrd="0" presId="urn:microsoft.com/office/officeart/2005/8/layout/list1"/>
    <dgm:cxn modelId="{3BAB4FED-9517-43FC-A17A-7DF550449DD4}" type="presParOf" srcId="{C036DC18-D3FA-4C04-B136-AAFF24FC6532}" destId="{9D23E910-B7F6-42DE-9D62-EFD81C0E89C1}" srcOrd="1" destOrd="0" presId="urn:microsoft.com/office/officeart/2005/8/layout/list1"/>
    <dgm:cxn modelId="{0675808B-4B7A-4A4B-9FE2-A272C7AB2FFA}" type="presParOf" srcId="{4A6836F4-BC67-4C7C-8E29-DECAC9854D84}" destId="{68395438-B26E-43A9-8EA6-E2C1D178746F}" srcOrd="1" destOrd="0" presId="urn:microsoft.com/office/officeart/2005/8/layout/list1"/>
    <dgm:cxn modelId="{31382B0C-B893-44F8-99F2-3E45DF35073B}" type="presParOf" srcId="{4A6836F4-BC67-4C7C-8E29-DECAC9854D84}" destId="{8FB80952-5F6E-4CA8-8A8F-A7BC1F0C13F4}" srcOrd="2" destOrd="0" presId="urn:microsoft.com/office/officeart/2005/8/layout/list1"/>
    <dgm:cxn modelId="{321F57D0-CE65-4498-992E-7FA43B6EA59B}" type="presParOf" srcId="{4A6836F4-BC67-4C7C-8E29-DECAC9854D84}" destId="{8B2AE190-1CC0-434F-AC62-02C7A529BC5F}" srcOrd="3" destOrd="0" presId="urn:microsoft.com/office/officeart/2005/8/layout/list1"/>
    <dgm:cxn modelId="{6E27BE75-6533-40D2-B7C4-B65714688CB2}" type="presParOf" srcId="{4A6836F4-BC67-4C7C-8E29-DECAC9854D84}" destId="{6A94853D-9BBE-4698-B971-4C8B474DB67A}" srcOrd="4" destOrd="0" presId="urn:microsoft.com/office/officeart/2005/8/layout/list1"/>
    <dgm:cxn modelId="{137A3188-6CFE-4674-B4A9-50A1E200F59D}" type="presParOf" srcId="{6A94853D-9BBE-4698-B971-4C8B474DB67A}" destId="{4ADA8162-0E1F-4878-9A5A-23C19227DD74}" srcOrd="0" destOrd="0" presId="urn:microsoft.com/office/officeart/2005/8/layout/list1"/>
    <dgm:cxn modelId="{818BBD55-5938-43BC-9871-8F8369C1D1F3}" type="presParOf" srcId="{6A94853D-9BBE-4698-B971-4C8B474DB67A}" destId="{1C351289-3074-483C-A4AC-425AB0C50F6E}" srcOrd="1" destOrd="0" presId="urn:microsoft.com/office/officeart/2005/8/layout/list1"/>
    <dgm:cxn modelId="{F606EF1B-F24F-4973-83CF-1BD28B1B2601}" type="presParOf" srcId="{4A6836F4-BC67-4C7C-8E29-DECAC9854D84}" destId="{28B153B1-B676-481A-93F8-2E88EB9B5BFC}" srcOrd="5" destOrd="0" presId="urn:microsoft.com/office/officeart/2005/8/layout/list1"/>
    <dgm:cxn modelId="{C439F91B-05A2-4A12-8ED6-CF6E531D7D10}" type="presParOf" srcId="{4A6836F4-BC67-4C7C-8E29-DECAC9854D84}" destId="{7A11F72B-1CE4-4D17-B3F2-368DF753D6C2}" srcOrd="6" destOrd="0" presId="urn:microsoft.com/office/officeart/2005/8/layout/list1"/>
    <dgm:cxn modelId="{D252146E-EE62-4B1F-AA47-EC3E7D9F73D1}" type="presParOf" srcId="{4A6836F4-BC67-4C7C-8E29-DECAC9854D84}" destId="{ABADFD47-73A6-472C-8599-7C28F1C5ACC7}" srcOrd="7" destOrd="0" presId="urn:microsoft.com/office/officeart/2005/8/layout/list1"/>
    <dgm:cxn modelId="{5FB60730-6731-44A7-9CEE-5B994A80A753}" type="presParOf" srcId="{4A6836F4-BC67-4C7C-8E29-DECAC9854D84}" destId="{628C63E4-31DD-467F-9601-1B54D1C8FE0F}" srcOrd="8" destOrd="0" presId="urn:microsoft.com/office/officeart/2005/8/layout/list1"/>
    <dgm:cxn modelId="{D906257D-33D5-4195-A9B8-9FDDADE626C3}" type="presParOf" srcId="{628C63E4-31DD-467F-9601-1B54D1C8FE0F}" destId="{26256A56-274C-42E1-8466-0302F79DB2D9}" srcOrd="0" destOrd="0" presId="urn:microsoft.com/office/officeart/2005/8/layout/list1"/>
    <dgm:cxn modelId="{DF2B217C-2AC7-4F09-849F-FDD5F55C7F82}" type="presParOf" srcId="{628C63E4-31DD-467F-9601-1B54D1C8FE0F}" destId="{0B7042CB-E297-4661-8110-8D6612FCBE20}" srcOrd="1" destOrd="0" presId="urn:microsoft.com/office/officeart/2005/8/layout/list1"/>
    <dgm:cxn modelId="{79DCCD28-18DF-4921-AC87-AAE23D7A3582}" type="presParOf" srcId="{4A6836F4-BC67-4C7C-8E29-DECAC9854D84}" destId="{D741F5EA-C258-4B1B-A2BC-ECA72A139762}" srcOrd="9" destOrd="0" presId="urn:microsoft.com/office/officeart/2005/8/layout/list1"/>
    <dgm:cxn modelId="{90124446-BED2-49A6-AEF1-94F7A2CF056C}" type="presParOf" srcId="{4A6836F4-BC67-4C7C-8E29-DECAC9854D84}" destId="{0045EE04-CC0B-4DEC-862A-DCED9C56C380}" srcOrd="10" destOrd="0" presId="urn:microsoft.com/office/officeart/2005/8/layout/list1"/>
    <dgm:cxn modelId="{3DBA7346-C43C-4696-9FB1-5EED8B52BCD3}" type="presParOf" srcId="{4A6836F4-BC67-4C7C-8E29-DECAC9854D84}" destId="{8586CEB6-E02B-4F6A-B57B-C93201DCFB70}" srcOrd="11" destOrd="0" presId="urn:microsoft.com/office/officeart/2005/8/layout/list1"/>
    <dgm:cxn modelId="{C26D4EDB-90B2-4806-BC70-2CDF2C57B9D6}" type="presParOf" srcId="{4A6836F4-BC67-4C7C-8E29-DECAC9854D84}" destId="{451ADDC8-8161-40FA-BFEE-9CE34D9C514A}" srcOrd="12" destOrd="0" presId="urn:microsoft.com/office/officeart/2005/8/layout/list1"/>
    <dgm:cxn modelId="{6A3B880A-C710-4F69-9194-41BF2D86DA57}" type="presParOf" srcId="{451ADDC8-8161-40FA-BFEE-9CE34D9C514A}" destId="{E907CF44-11CF-48C5-B247-4F115CF4A83F}" srcOrd="0" destOrd="0" presId="urn:microsoft.com/office/officeart/2005/8/layout/list1"/>
    <dgm:cxn modelId="{A4C7885E-D859-43C9-A007-8823E458E812}" type="presParOf" srcId="{451ADDC8-8161-40FA-BFEE-9CE34D9C514A}" destId="{3F154D93-E755-45F1-BB51-7C99B0B8075A}" srcOrd="1" destOrd="0" presId="urn:microsoft.com/office/officeart/2005/8/layout/list1"/>
    <dgm:cxn modelId="{9BDB4BC9-39BB-4D56-B208-3E46136E0401}" type="presParOf" srcId="{4A6836F4-BC67-4C7C-8E29-DECAC9854D84}" destId="{FF9010E1-CF5D-4C3E-99D8-6AB9345F9520}" srcOrd="13" destOrd="0" presId="urn:microsoft.com/office/officeart/2005/8/layout/list1"/>
    <dgm:cxn modelId="{41887340-C7E1-4E64-AA04-D688D9E88446}" type="presParOf" srcId="{4A6836F4-BC67-4C7C-8E29-DECAC9854D84}" destId="{DA47184F-5317-458D-B91F-5A98E29E614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65D64F-E708-4068-9C53-81CC29DC230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D24FC5F-84D7-4B55-8CF8-2B74B45B4696}">
      <dgm:prSet phldrT="[Text]" custT="1"/>
      <dgm:spPr/>
      <dgm:t>
        <a:bodyPr/>
        <a:lstStyle/>
        <a:p>
          <a:r>
            <a:rPr lang="en-US" sz="2600" dirty="0" smtClean="0"/>
            <a:t>Workgroups</a:t>
          </a:r>
        </a:p>
      </dgm:t>
    </dgm:pt>
    <dgm:pt modelId="{144ACDB6-9E3C-4702-B8C3-7AECFA28FA17}" type="parTrans" cxnId="{86EEC2C5-0076-46F5-BFC4-6B759F4B598B}">
      <dgm:prSet/>
      <dgm:spPr/>
      <dgm:t>
        <a:bodyPr/>
        <a:lstStyle/>
        <a:p>
          <a:endParaRPr lang="en-US"/>
        </a:p>
      </dgm:t>
    </dgm:pt>
    <dgm:pt modelId="{CD2A6B10-5D86-45BE-A23A-CDD97E5751E4}" type="sibTrans" cxnId="{86EEC2C5-0076-46F5-BFC4-6B759F4B598B}">
      <dgm:prSet/>
      <dgm:spPr/>
      <dgm:t>
        <a:bodyPr/>
        <a:lstStyle/>
        <a:p>
          <a:endParaRPr lang="en-US"/>
        </a:p>
      </dgm:t>
    </dgm:pt>
    <dgm:pt modelId="{3F0AD237-A06E-440F-8BE1-AFA5826711F0}">
      <dgm:prSet phldrT="[Text]" custT="1"/>
      <dgm:spPr/>
      <dgm:t>
        <a:bodyPr/>
        <a:lstStyle/>
        <a:p>
          <a:endParaRPr lang="en-US" sz="2800" dirty="0" smtClean="0"/>
        </a:p>
        <a:p>
          <a:r>
            <a:rPr lang="en-US" sz="2600" dirty="0" smtClean="0"/>
            <a:t>Vetting</a:t>
          </a:r>
        </a:p>
        <a:p>
          <a:r>
            <a:rPr lang="en-US" sz="4300" dirty="0" smtClean="0"/>
            <a:t> </a:t>
          </a:r>
          <a:endParaRPr lang="en-US" sz="2800" dirty="0"/>
        </a:p>
      </dgm:t>
    </dgm:pt>
    <dgm:pt modelId="{3AD61023-1421-4662-93CC-AA3D5FA4A9CC}" type="parTrans" cxnId="{B90D83AD-2086-40E8-848B-025A03610F1A}">
      <dgm:prSet/>
      <dgm:spPr/>
      <dgm:t>
        <a:bodyPr/>
        <a:lstStyle/>
        <a:p>
          <a:endParaRPr lang="en-US"/>
        </a:p>
      </dgm:t>
    </dgm:pt>
    <dgm:pt modelId="{1D325C02-400A-4646-90A1-779C03D17BB3}" type="sibTrans" cxnId="{B90D83AD-2086-40E8-848B-025A03610F1A}">
      <dgm:prSet/>
      <dgm:spPr/>
      <dgm:t>
        <a:bodyPr/>
        <a:lstStyle/>
        <a:p>
          <a:endParaRPr lang="en-US"/>
        </a:p>
      </dgm:t>
    </dgm:pt>
    <dgm:pt modelId="{D3F09F33-35F5-4C3B-BC84-74CC19CC7CDC}">
      <dgm:prSet phldrT="[Text]" custT="1"/>
      <dgm:spPr/>
      <dgm:t>
        <a:bodyPr/>
        <a:lstStyle/>
        <a:p>
          <a:r>
            <a:rPr lang="en-US" sz="2600" dirty="0" smtClean="0"/>
            <a:t>Mapping</a:t>
          </a:r>
          <a:endParaRPr lang="en-US" sz="2600" dirty="0"/>
        </a:p>
      </dgm:t>
    </dgm:pt>
    <dgm:pt modelId="{C756374E-4C9F-4606-82E8-EBDFC6BA4E1A}" type="parTrans" cxnId="{E159892E-B7B4-4946-ACF6-278519DBCBEE}">
      <dgm:prSet/>
      <dgm:spPr/>
      <dgm:t>
        <a:bodyPr/>
        <a:lstStyle/>
        <a:p>
          <a:endParaRPr lang="en-US"/>
        </a:p>
      </dgm:t>
    </dgm:pt>
    <dgm:pt modelId="{D63AEE53-D1ED-4263-8E40-0254F1B852A2}" type="sibTrans" cxnId="{E159892E-B7B4-4946-ACF6-278519DBCBEE}">
      <dgm:prSet/>
      <dgm:spPr/>
      <dgm:t>
        <a:bodyPr/>
        <a:lstStyle/>
        <a:p>
          <a:endParaRPr lang="en-US"/>
        </a:p>
      </dgm:t>
    </dgm:pt>
    <dgm:pt modelId="{171C037C-582E-4E96-B8D7-29A8C9F44B79}" type="pres">
      <dgm:prSet presAssocID="{2465D64F-E708-4068-9C53-81CC29DC2307}" presName="CompostProcess" presStyleCnt="0">
        <dgm:presLayoutVars>
          <dgm:dir/>
          <dgm:resizeHandles val="exact"/>
        </dgm:presLayoutVars>
      </dgm:prSet>
      <dgm:spPr/>
    </dgm:pt>
    <dgm:pt modelId="{A007ED51-ED94-4EC8-AE49-7D07534B9CB4}" type="pres">
      <dgm:prSet presAssocID="{2465D64F-E708-4068-9C53-81CC29DC2307}" presName="arrow" presStyleLbl="bgShp" presStyleIdx="0" presStyleCnt="1"/>
      <dgm:spPr/>
    </dgm:pt>
    <dgm:pt modelId="{598B3038-8E33-41D1-B787-47775F31ED7B}" type="pres">
      <dgm:prSet presAssocID="{2465D64F-E708-4068-9C53-81CC29DC2307}" presName="linearProcess" presStyleCnt="0"/>
      <dgm:spPr/>
    </dgm:pt>
    <dgm:pt modelId="{A56AB6A8-CAA5-42CA-9DC3-E6C5A858DA9A}" type="pres">
      <dgm:prSet presAssocID="{2D24FC5F-84D7-4B55-8CF8-2B74B45B469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42005-9E98-4B87-88D2-1CD704DC4F24}" type="pres">
      <dgm:prSet presAssocID="{CD2A6B10-5D86-45BE-A23A-CDD97E5751E4}" presName="sibTrans" presStyleCnt="0"/>
      <dgm:spPr/>
    </dgm:pt>
    <dgm:pt modelId="{28AD15D3-97DB-4E2A-BBA0-D7DDE7AF258F}" type="pres">
      <dgm:prSet presAssocID="{3F0AD237-A06E-440F-8BE1-AFA5826711F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7E5DF-1441-4258-B9AD-25FC06B5B48D}" type="pres">
      <dgm:prSet presAssocID="{1D325C02-400A-4646-90A1-779C03D17BB3}" presName="sibTrans" presStyleCnt="0"/>
      <dgm:spPr/>
    </dgm:pt>
    <dgm:pt modelId="{4CCBDDFF-69AD-4AF1-A074-4B763F79CD32}" type="pres">
      <dgm:prSet presAssocID="{D3F09F33-35F5-4C3B-BC84-74CC19CC7CD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D4C0B2-667C-489E-8BB4-C4F032C4F573}" type="presOf" srcId="{2465D64F-E708-4068-9C53-81CC29DC2307}" destId="{171C037C-582E-4E96-B8D7-29A8C9F44B79}" srcOrd="0" destOrd="0" presId="urn:microsoft.com/office/officeart/2005/8/layout/hProcess9"/>
    <dgm:cxn modelId="{86EEC2C5-0076-46F5-BFC4-6B759F4B598B}" srcId="{2465D64F-E708-4068-9C53-81CC29DC2307}" destId="{2D24FC5F-84D7-4B55-8CF8-2B74B45B4696}" srcOrd="0" destOrd="0" parTransId="{144ACDB6-9E3C-4702-B8C3-7AECFA28FA17}" sibTransId="{CD2A6B10-5D86-45BE-A23A-CDD97E5751E4}"/>
    <dgm:cxn modelId="{C03856B5-0487-4261-8EDE-C5CF8D8A49B4}" type="presOf" srcId="{D3F09F33-35F5-4C3B-BC84-74CC19CC7CDC}" destId="{4CCBDDFF-69AD-4AF1-A074-4B763F79CD32}" srcOrd="0" destOrd="0" presId="urn:microsoft.com/office/officeart/2005/8/layout/hProcess9"/>
    <dgm:cxn modelId="{CFECD4AF-2902-497B-9251-5F7C91A1BEDE}" type="presOf" srcId="{2D24FC5F-84D7-4B55-8CF8-2B74B45B4696}" destId="{A56AB6A8-CAA5-42CA-9DC3-E6C5A858DA9A}" srcOrd="0" destOrd="0" presId="urn:microsoft.com/office/officeart/2005/8/layout/hProcess9"/>
    <dgm:cxn modelId="{E159892E-B7B4-4946-ACF6-278519DBCBEE}" srcId="{2465D64F-E708-4068-9C53-81CC29DC2307}" destId="{D3F09F33-35F5-4C3B-BC84-74CC19CC7CDC}" srcOrd="2" destOrd="0" parTransId="{C756374E-4C9F-4606-82E8-EBDFC6BA4E1A}" sibTransId="{D63AEE53-D1ED-4263-8E40-0254F1B852A2}"/>
    <dgm:cxn modelId="{5CC02B1A-1643-4126-B5EA-A0B6A2841E1E}" type="presOf" srcId="{3F0AD237-A06E-440F-8BE1-AFA5826711F0}" destId="{28AD15D3-97DB-4E2A-BBA0-D7DDE7AF258F}" srcOrd="0" destOrd="0" presId="urn:microsoft.com/office/officeart/2005/8/layout/hProcess9"/>
    <dgm:cxn modelId="{B90D83AD-2086-40E8-848B-025A03610F1A}" srcId="{2465D64F-E708-4068-9C53-81CC29DC2307}" destId="{3F0AD237-A06E-440F-8BE1-AFA5826711F0}" srcOrd="1" destOrd="0" parTransId="{3AD61023-1421-4662-93CC-AA3D5FA4A9CC}" sibTransId="{1D325C02-400A-4646-90A1-779C03D17BB3}"/>
    <dgm:cxn modelId="{FC2C0E41-DFAA-4DB8-A405-C103ADE7B0F4}" type="presParOf" srcId="{171C037C-582E-4E96-B8D7-29A8C9F44B79}" destId="{A007ED51-ED94-4EC8-AE49-7D07534B9CB4}" srcOrd="0" destOrd="0" presId="urn:microsoft.com/office/officeart/2005/8/layout/hProcess9"/>
    <dgm:cxn modelId="{82C7FC63-6EDA-488D-A482-6820AD9927D0}" type="presParOf" srcId="{171C037C-582E-4E96-B8D7-29A8C9F44B79}" destId="{598B3038-8E33-41D1-B787-47775F31ED7B}" srcOrd="1" destOrd="0" presId="urn:microsoft.com/office/officeart/2005/8/layout/hProcess9"/>
    <dgm:cxn modelId="{9456D8E2-B34C-4E1B-A67C-4F3CA395F462}" type="presParOf" srcId="{598B3038-8E33-41D1-B787-47775F31ED7B}" destId="{A56AB6A8-CAA5-42CA-9DC3-E6C5A858DA9A}" srcOrd="0" destOrd="0" presId="urn:microsoft.com/office/officeart/2005/8/layout/hProcess9"/>
    <dgm:cxn modelId="{F7CE4335-3B2A-4F57-9FFA-D5C2921041C0}" type="presParOf" srcId="{598B3038-8E33-41D1-B787-47775F31ED7B}" destId="{F4F42005-9E98-4B87-88D2-1CD704DC4F24}" srcOrd="1" destOrd="0" presId="urn:microsoft.com/office/officeart/2005/8/layout/hProcess9"/>
    <dgm:cxn modelId="{15729A3D-7918-4885-B6F2-C9772A6ED881}" type="presParOf" srcId="{598B3038-8E33-41D1-B787-47775F31ED7B}" destId="{28AD15D3-97DB-4E2A-BBA0-D7DDE7AF258F}" srcOrd="2" destOrd="0" presId="urn:microsoft.com/office/officeart/2005/8/layout/hProcess9"/>
    <dgm:cxn modelId="{5E5D8D33-6F28-4EFF-94DF-060DFAF88024}" type="presParOf" srcId="{598B3038-8E33-41D1-B787-47775F31ED7B}" destId="{14B7E5DF-1441-4258-B9AD-25FC06B5B48D}" srcOrd="3" destOrd="0" presId="urn:microsoft.com/office/officeart/2005/8/layout/hProcess9"/>
    <dgm:cxn modelId="{A2C45288-3493-42DE-B0CE-4270B903F7DB}" type="presParOf" srcId="{598B3038-8E33-41D1-B787-47775F31ED7B}" destId="{4CCBDDFF-69AD-4AF1-A074-4B763F79CD3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05E7CF-990D-403B-BC2C-17328BA5766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F19A18-B95F-4DB8-B262-20A114192F64}">
      <dgm:prSet phldrT="[Text]"/>
      <dgm:spPr/>
      <dgm:t>
        <a:bodyPr/>
        <a:lstStyle/>
        <a:p>
          <a:r>
            <a:rPr lang="en-US" dirty="0" smtClean="0"/>
            <a:t>Arts &amp; Humanities</a:t>
          </a:r>
          <a:endParaRPr lang="en-US" dirty="0"/>
        </a:p>
      </dgm:t>
    </dgm:pt>
    <dgm:pt modelId="{C76E8C65-1ED0-4B3E-A3DF-81A5F503A18F}" type="parTrans" cxnId="{9D5338D3-8F2D-4947-822B-95A82E7FC24F}">
      <dgm:prSet/>
      <dgm:spPr/>
      <dgm:t>
        <a:bodyPr/>
        <a:lstStyle/>
        <a:p>
          <a:endParaRPr lang="en-US"/>
        </a:p>
      </dgm:t>
    </dgm:pt>
    <dgm:pt modelId="{1858398E-C664-44E8-8244-FF9E8EEA130D}" type="sibTrans" cxnId="{9D5338D3-8F2D-4947-822B-95A82E7FC24F}">
      <dgm:prSet/>
      <dgm:spPr/>
      <dgm:t>
        <a:bodyPr/>
        <a:lstStyle/>
        <a:p>
          <a:endParaRPr lang="en-US"/>
        </a:p>
      </dgm:t>
    </dgm:pt>
    <dgm:pt modelId="{6C75AB74-3E01-45F9-B2E4-4A7403284C36}">
      <dgm:prSet phldrT="[Text]" custT="1"/>
      <dgm:spPr/>
      <dgm:t>
        <a:bodyPr/>
        <a:lstStyle/>
        <a:p>
          <a:r>
            <a:rPr lang="en-US" sz="1800" dirty="0" smtClean="0"/>
            <a:t>Robert </a:t>
          </a:r>
          <a:r>
            <a:rPr lang="en-US" sz="1800" dirty="0" err="1" smtClean="0"/>
            <a:t>Dietle</a:t>
          </a:r>
          <a:endParaRPr lang="en-US" sz="1800" dirty="0"/>
        </a:p>
      </dgm:t>
    </dgm:pt>
    <dgm:pt modelId="{E810B8AE-FF2D-4176-AFAC-FE2DAAE6CF41}" type="parTrans" cxnId="{FF4DE79E-408C-4A7A-814C-AD8020C65B98}">
      <dgm:prSet/>
      <dgm:spPr/>
      <dgm:t>
        <a:bodyPr/>
        <a:lstStyle/>
        <a:p>
          <a:endParaRPr lang="en-US"/>
        </a:p>
      </dgm:t>
    </dgm:pt>
    <dgm:pt modelId="{56B74212-020F-4D2D-AE52-C2071A9A6CFD}" type="sibTrans" cxnId="{FF4DE79E-408C-4A7A-814C-AD8020C65B98}">
      <dgm:prSet/>
      <dgm:spPr/>
      <dgm:t>
        <a:bodyPr/>
        <a:lstStyle/>
        <a:p>
          <a:endParaRPr lang="en-US"/>
        </a:p>
      </dgm:t>
    </dgm:pt>
    <dgm:pt modelId="{5430B6A3-D40E-41F1-A236-D27AF93A7937}">
      <dgm:prSet phldrT="[Text]"/>
      <dgm:spPr/>
      <dgm:t>
        <a:bodyPr/>
        <a:lstStyle/>
        <a:p>
          <a:r>
            <a:rPr lang="en-US" dirty="0" smtClean="0"/>
            <a:t>Communications</a:t>
          </a:r>
          <a:endParaRPr lang="en-US" dirty="0"/>
        </a:p>
      </dgm:t>
    </dgm:pt>
    <dgm:pt modelId="{EF083374-4A71-4806-B6C0-85B8145926C5}" type="parTrans" cxnId="{11755D5E-E7AC-4A29-B124-B207B226945B}">
      <dgm:prSet/>
      <dgm:spPr/>
      <dgm:t>
        <a:bodyPr/>
        <a:lstStyle/>
        <a:p>
          <a:endParaRPr lang="en-US"/>
        </a:p>
      </dgm:t>
    </dgm:pt>
    <dgm:pt modelId="{3FD3E5C5-C7D6-4595-B928-0CEB61FFA82A}" type="sibTrans" cxnId="{11755D5E-E7AC-4A29-B124-B207B226945B}">
      <dgm:prSet/>
      <dgm:spPr/>
      <dgm:t>
        <a:bodyPr/>
        <a:lstStyle/>
        <a:p>
          <a:endParaRPr lang="en-US"/>
        </a:p>
      </dgm:t>
    </dgm:pt>
    <dgm:pt modelId="{DF461D61-8D86-4888-B6E6-F2362A39AC17}">
      <dgm:prSet phldrT="[Text]" custT="1"/>
      <dgm:spPr/>
      <dgm:t>
        <a:bodyPr/>
        <a:lstStyle/>
        <a:p>
          <a:r>
            <a:rPr lang="en-US" sz="1800" dirty="0" smtClean="0"/>
            <a:t>Blair Thompson</a:t>
          </a:r>
          <a:endParaRPr lang="en-US" sz="1800" dirty="0"/>
        </a:p>
      </dgm:t>
    </dgm:pt>
    <dgm:pt modelId="{1F889059-0787-4BE2-B7DD-DFD20E1FB254}" type="parTrans" cxnId="{AEDD5DE8-026C-4A03-8DBB-F12B30D8D383}">
      <dgm:prSet/>
      <dgm:spPr/>
      <dgm:t>
        <a:bodyPr/>
        <a:lstStyle/>
        <a:p>
          <a:endParaRPr lang="en-US"/>
        </a:p>
      </dgm:t>
    </dgm:pt>
    <dgm:pt modelId="{EF8D7B92-F040-4793-B857-286BD8ECAC28}" type="sibTrans" cxnId="{AEDD5DE8-026C-4A03-8DBB-F12B30D8D383}">
      <dgm:prSet/>
      <dgm:spPr/>
      <dgm:t>
        <a:bodyPr/>
        <a:lstStyle/>
        <a:p>
          <a:endParaRPr lang="en-US"/>
        </a:p>
      </dgm:t>
    </dgm:pt>
    <dgm:pt modelId="{AE5F53F7-A5CF-4253-B991-EE71EEC49ADD}">
      <dgm:prSet phldrT="[Text]" custT="1"/>
      <dgm:spPr/>
      <dgm:t>
        <a:bodyPr/>
        <a:lstStyle/>
        <a:p>
          <a:r>
            <a:rPr lang="en-US" sz="1800" dirty="0" smtClean="0"/>
            <a:t>Bruce Kessler</a:t>
          </a:r>
          <a:endParaRPr lang="en-US" sz="1800" dirty="0"/>
        </a:p>
      </dgm:t>
    </dgm:pt>
    <dgm:pt modelId="{395F16B7-BF91-4E3A-A480-29F9697000A8}" type="parTrans" cxnId="{E6F79B9F-A57B-4DC9-8131-EA78BE4D57CB}">
      <dgm:prSet/>
      <dgm:spPr/>
      <dgm:t>
        <a:bodyPr/>
        <a:lstStyle/>
        <a:p>
          <a:endParaRPr lang="en-US"/>
        </a:p>
      </dgm:t>
    </dgm:pt>
    <dgm:pt modelId="{316AD414-D342-4160-819A-65C9C2FB442C}" type="sibTrans" cxnId="{E6F79B9F-A57B-4DC9-8131-EA78BE4D57CB}">
      <dgm:prSet/>
      <dgm:spPr/>
      <dgm:t>
        <a:bodyPr/>
        <a:lstStyle/>
        <a:p>
          <a:endParaRPr lang="en-US"/>
        </a:p>
      </dgm:t>
    </dgm:pt>
    <dgm:pt modelId="{1CD39E95-0FC9-4289-BF96-43F929C9A89D}">
      <dgm:prSet/>
      <dgm:spPr/>
      <dgm:t>
        <a:bodyPr/>
        <a:lstStyle/>
        <a:p>
          <a:r>
            <a:rPr lang="en-US" dirty="0" smtClean="0"/>
            <a:t>Natural Science</a:t>
          </a:r>
          <a:endParaRPr lang="en-US" dirty="0"/>
        </a:p>
      </dgm:t>
    </dgm:pt>
    <dgm:pt modelId="{16230B8D-9EEE-4B39-84AD-4815C0283D2E}" type="parTrans" cxnId="{BCC57BB3-C0B8-4E8C-8A21-2B759FF5C9EC}">
      <dgm:prSet/>
      <dgm:spPr/>
      <dgm:t>
        <a:bodyPr/>
        <a:lstStyle/>
        <a:p>
          <a:endParaRPr lang="en-US"/>
        </a:p>
      </dgm:t>
    </dgm:pt>
    <dgm:pt modelId="{5D9C365A-A756-4BE8-8289-B3659A4765D7}" type="sibTrans" cxnId="{BCC57BB3-C0B8-4E8C-8A21-2B759FF5C9EC}">
      <dgm:prSet/>
      <dgm:spPr/>
      <dgm:t>
        <a:bodyPr/>
        <a:lstStyle/>
        <a:p>
          <a:endParaRPr lang="en-US"/>
        </a:p>
      </dgm:t>
    </dgm:pt>
    <dgm:pt modelId="{F7315F92-4C79-44FD-9144-464E5340CA38}">
      <dgm:prSet phldrT="[Text]"/>
      <dgm:spPr/>
      <dgm:t>
        <a:bodyPr/>
        <a:lstStyle/>
        <a:p>
          <a:r>
            <a:rPr lang="en-US" dirty="0" smtClean="0"/>
            <a:t>Social &amp; Behavioral Sciences</a:t>
          </a:r>
          <a:endParaRPr lang="en-US" dirty="0"/>
        </a:p>
      </dgm:t>
    </dgm:pt>
    <dgm:pt modelId="{FDA2B280-2B4E-41CC-8F7B-E1C8D690C853}" type="parTrans" cxnId="{54934969-BBE8-43D4-9F20-FF7A2B7BF107}">
      <dgm:prSet/>
      <dgm:spPr/>
      <dgm:t>
        <a:bodyPr/>
        <a:lstStyle/>
        <a:p>
          <a:endParaRPr lang="en-US"/>
        </a:p>
      </dgm:t>
    </dgm:pt>
    <dgm:pt modelId="{4B33F446-D3B7-4CEE-8C3D-E611394B716E}" type="sibTrans" cxnId="{54934969-BBE8-43D4-9F20-FF7A2B7BF107}">
      <dgm:prSet/>
      <dgm:spPr/>
      <dgm:t>
        <a:bodyPr/>
        <a:lstStyle/>
        <a:p>
          <a:endParaRPr lang="en-US"/>
        </a:p>
      </dgm:t>
    </dgm:pt>
    <dgm:pt modelId="{5FEAB105-6C96-41A8-9057-407F407E711D}">
      <dgm:prSet phldrT="[Text]"/>
      <dgm:spPr/>
      <dgm:t>
        <a:bodyPr/>
        <a:lstStyle/>
        <a:p>
          <a:r>
            <a:rPr lang="en-US" dirty="0" smtClean="0"/>
            <a:t>Quantitative Reasoning (Mathematics)</a:t>
          </a:r>
          <a:endParaRPr lang="en-US" dirty="0"/>
        </a:p>
      </dgm:t>
    </dgm:pt>
    <dgm:pt modelId="{C12A482A-F9A9-4F17-BC1E-A4FE584D3C3A}" type="sibTrans" cxnId="{9DB92006-F138-4E44-9C84-EC73C71274EC}">
      <dgm:prSet/>
      <dgm:spPr/>
      <dgm:t>
        <a:bodyPr/>
        <a:lstStyle/>
        <a:p>
          <a:endParaRPr lang="en-US"/>
        </a:p>
      </dgm:t>
    </dgm:pt>
    <dgm:pt modelId="{781D2DB7-5060-42DB-B034-98E2E8D5F8E6}" type="parTrans" cxnId="{9DB92006-F138-4E44-9C84-EC73C71274EC}">
      <dgm:prSet/>
      <dgm:spPr/>
      <dgm:t>
        <a:bodyPr/>
        <a:lstStyle/>
        <a:p>
          <a:endParaRPr lang="en-US"/>
        </a:p>
      </dgm:t>
    </dgm:pt>
    <dgm:pt modelId="{15E35E98-5A40-4958-8B89-F4276BDA282D}" type="pres">
      <dgm:prSet presAssocID="{E605E7CF-990D-403B-BC2C-17328BA576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E9CDC9-A77B-4B8B-A064-124B37323899}" type="pres">
      <dgm:prSet presAssocID="{81F19A18-B95F-4DB8-B262-20A114192F64}" presName="circle1" presStyleLbl="node1" presStyleIdx="0" presStyleCnt="5"/>
      <dgm:spPr/>
    </dgm:pt>
    <dgm:pt modelId="{79C9A4D5-2D1B-4479-95D8-7EFCDEDF3C4B}" type="pres">
      <dgm:prSet presAssocID="{81F19A18-B95F-4DB8-B262-20A114192F64}" presName="space" presStyleCnt="0"/>
      <dgm:spPr/>
    </dgm:pt>
    <dgm:pt modelId="{097FAA9B-09D6-4BF4-9374-0CCE62935A4C}" type="pres">
      <dgm:prSet presAssocID="{81F19A18-B95F-4DB8-B262-20A114192F64}" presName="rect1" presStyleLbl="alignAcc1" presStyleIdx="0" presStyleCnt="5"/>
      <dgm:spPr/>
      <dgm:t>
        <a:bodyPr/>
        <a:lstStyle/>
        <a:p>
          <a:endParaRPr lang="en-US"/>
        </a:p>
      </dgm:t>
    </dgm:pt>
    <dgm:pt modelId="{008A897F-9AF3-4E67-8B8D-8740F434BCEE}" type="pres">
      <dgm:prSet presAssocID="{5430B6A3-D40E-41F1-A236-D27AF93A7937}" presName="vertSpace2" presStyleLbl="node1" presStyleIdx="0" presStyleCnt="5"/>
      <dgm:spPr/>
    </dgm:pt>
    <dgm:pt modelId="{09007F50-96F2-438A-BC2C-CFABC321B157}" type="pres">
      <dgm:prSet presAssocID="{5430B6A3-D40E-41F1-A236-D27AF93A7937}" presName="circle2" presStyleLbl="node1" presStyleIdx="1" presStyleCnt="5"/>
      <dgm:spPr/>
    </dgm:pt>
    <dgm:pt modelId="{97CEDBE6-CC97-4842-9C18-DC8DD1F4384D}" type="pres">
      <dgm:prSet presAssocID="{5430B6A3-D40E-41F1-A236-D27AF93A7937}" presName="rect2" presStyleLbl="alignAcc1" presStyleIdx="1" presStyleCnt="5"/>
      <dgm:spPr/>
      <dgm:t>
        <a:bodyPr/>
        <a:lstStyle/>
        <a:p>
          <a:endParaRPr lang="en-US"/>
        </a:p>
      </dgm:t>
    </dgm:pt>
    <dgm:pt modelId="{4DC637D9-5830-4A77-A635-B41929DDF795}" type="pres">
      <dgm:prSet presAssocID="{5FEAB105-6C96-41A8-9057-407F407E711D}" presName="vertSpace3" presStyleLbl="node1" presStyleIdx="1" presStyleCnt="5"/>
      <dgm:spPr/>
    </dgm:pt>
    <dgm:pt modelId="{537750DA-F845-437C-B942-7EE307EC83FD}" type="pres">
      <dgm:prSet presAssocID="{5FEAB105-6C96-41A8-9057-407F407E711D}" presName="circle3" presStyleLbl="node1" presStyleIdx="2" presStyleCnt="5"/>
      <dgm:spPr/>
    </dgm:pt>
    <dgm:pt modelId="{299C4435-D95C-4ABC-9E52-D1B6DB425B28}" type="pres">
      <dgm:prSet presAssocID="{5FEAB105-6C96-41A8-9057-407F407E711D}" presName="rect3" presStyleLbl="alignAcc1" presStyleIdx="2" presStyleCnt="5"/>
      <dgm:spPr/>
      <dgm:t>
        <a:bodyPr/>
        <a:lstStyle/>
        <a:p>
          <a:endParaRPr lang="en-US"/>
        </a:p>
      </dgm:t>
    </dgm:pt>
    <dgm:pt modelId="{CCD68133-B423-4B7C-9437-316C72922900}" type="pres">
      <dgm:prSet presAssocID="{1CD39E95-0FC9-4289-BF96-43F929C9A89D}" presName="vertSpace4" presStyleLbl="node1" presStyleIdx="2" presStyleCnt="5"/>
      <dgm:spPr/>
    </dgm:pt>
    <dgm:pt modelId="{B2F323A5-91D3-4EB7-BC1A-CF6CC21D73EE}" type="pres">
      <dgm:prSet presAssocID="{1CD39E95-0FC9-4289-BF96-43F929C9A89D}" presName="circle4" presStyleLbl="node1" presStyleIdx="3" presStyleCnt="5"/>
      <dgm:spPr/>
    </dgm:pt>
    <dgm:pt modelId="{8897F648-F2A1-48FE-A137-197F19593EB6}" type="pres">
      <dgm:prSet presAssocID="{1CD39E95-0FC9-4289-BF96-43F929C9A89D}" presName="rect4" presStyleLbl="alignAcc1" presStyleIdx="3" presStyleCnt="5" custLinFactNeighborX="875" custLinFactNeighborY="905"/>
      <dgm:spPr/>
      <dgm:t>
        <a:bodyPr/>
        <a:lstStyle/>
        <a:p>
          <a:endParaRPr lang="en-US"/>
        </a:p>
      </dgm:t>
    </dgm:pt>
    <dgm:pt modelId="{EFEEFF5E-FA0F-4F5C-AE21-64F5E40469A3}" type="pres">
      <dgm:prSet presAssocID="{F7315F92-4C79-44FD-9144-464E5340CA38}" presName="vertSpace5" presStyleLbl="node1" presStyleIdx="3" presStyleCnt="5"/>
      <dgm:spPr/>
    </dgm:pt>
    <dgm:pt modelId="{0A5C2944-FE30-4F6C-A177-D0A50BCF7E66}" type="pres">
      <dgm:prSet presAssocID="{F7315F92-4C79-44FD-9144-464E5340CA38}" presName="circle5" presStyleLbl="node1" presStyleIdx="4" presStyleCnt="5"/>
      <dgm:spPr/>
    </dgm:pt>
    <dgm:pt modelId="{E6B46D9C-F251-4017-88D0-65C2A6465E52}" type="pres">
      <dgm:prSet presAssocID="{F7315F92-4C79-44FD-9144-464E5340CA38}" presName="rect5" presStyleLbl="alignAcc1" presStyleIdx="4" presStyleCnt="5" custLinFactNeighborX="-583" custLinFactNeighborY="-2244"/>
      <dgm:spPr/>
      <dgm:t>
        <a:bodyPr/>
        <a:lstStyle/>
        <a:p>
          <a:endParaRPr lang="en-US"/>
        </a:p>
      </dgm:t>
    </dgm:pt>
    <dgm:pt modelId="{8BB622A5-8526-445C-89AD-A717B5A77660}" type="pres">
      <dgm:prSet presAssocID="{81F19A18-B95F-4DB8-B262-20A114192F64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F17CB-C5FB-436A-92FC-B1B90AE6795B}" type="pres">
      <dgm:prSet presAssocID="{81F19A18-B95F-4DB8-B262-20A114192F64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FF3DF-38D1-4A66-9589-5E815BD23A4F}" type="pres">
      <dgm:prSet presAssocID="{5430B6A3-D40E-41F1-A236-D27AF93A7937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A3758-2232-4367-B892-F8F49D59C337}" type="pres">
      <dgm:prSet presAssocID="{5430B6A3-D40E-41F1-A236-D27AF93A7937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C1CE5-A789-4916-B1DA-830711C14DEA}" type="pres">
      <dgm:prSet presAssocID="{5FEAB105-6C96-41A8-9057-407F407E711D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BF1B8C-7C3A-4FCC-BD1E-954B1CC25260}" type="pres">
      <dgm:prSet presAssocID="{5FEAB105-6C96-41A8-9057-407F407E711D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FE42E-E66F-4C46-847D-346DDD892D16}" type="pres">
      <dgm:prSet presAssocID="{1CD39E95-0FC9-4289-BF96-43F929C9A89D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16A00-2187-462D-94BE-758CADEC71F3}" type="pres">
      <dgm:prSet presAssocID="{1CD39E95-0FC9-4289-BF96-43F929C9A89D}" presName="rect4ChTx" presStyleLbl="alignAcc1" presStyleIdx="4" presStyleCnt="5">
        <dgm:presLayoutVars>
          <dgm:bulletEnabled val="1"/>
        </dgm:presLayoutVars>
      </dgm:prSet>
      <dgm:spPr/>
    </dgm:pt>
    <dgm:pt modelId="{355C1B74-9C10-46EC-8F8E-5ED785F1713E}" type="pres">
      <dgm:prSet presAssocID="{F7315F92-4C79-44FD-9144-464E5340CA38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13314-F384-4ECB-8D4D-C54747C4A999}" type="pres">
      <dgm:prSet presAssocID="{F7315F92-4C79-44FD-9144-464E5340CA38}" presName="rect5ChTx" presStyleLbl="alignAcc1" presStyleIdx="4" presStyleCnt="5">
        <dgm:presLayoutVars>
          <dgm:bulletEnabled val="1"/>
        </dgm:presLayoutVars>
      </dgm:prSet>
      <dgm:spPr/>
    </dgm:pt>
  </dgm:ptLst>
  <dgm:cxnLst>
    <dgm:cxn modelId="{43BD6E2F-F041-415A-A122-9DE0937D705C}" type="presOf" srcId="{5430B6A3-D40E-41F1-A236-D27AF93A7937}" destId="{8A9FF3DF-38D1-4A66-9589-5E815BD23A4F}" srcOrd="1" destOrd="0" presId="urn:microsoft.com/office/officeart/2005/8/layout/target3"/>
    <dgm:cxn modelId="{626FDBC1-3667-47FD-B083-8A8CC06225BA}" type="presOf" srcId="{5430B6A3-D40E-41F1-A236-D27AF93A7937}" destId="{97CEDBE6-CC97-4842-9C18-DC8DD1F4384D}" srcOrd="0" destOrd="0" presId="urn:microsoft.com/office/officeart/2005/8/layout/target3"/>
    <dgm:cxn modelId="{C95CFE0A-86AB-4AF0-A369-32DB888F0E49}" type="presOf" srcId="{E605E7CF-990D-403B-BC2C-17328BA57660}" destId="{15E35E98-5A40-4958-8B89-F4276BDA282D}" srcOrd="0" destOrd="0" presId="urn:microsoft.com/office/officeart/2005/8/layout/target3"/>
    <dgm:cxn modelId="{E6F79B9F-A57B-4DC9-8131-EA78BE4D57CB}" srcId="{5FEAB105-6C96-41A8-9057-407F407E711D}" destId="{AE5F53F7-A5CF-4253-B991-EE71EEC49ADD}" srcOrd="0" destOrd="0" parTransId="{395F16B7-BF91-4E3A-A480-29F9697000A8}" sibTransId="{316AD414-D342-4160-819A-65C9C2FB442C}"/>
    <dgm:cxn modelId="{FF4DE79E-408C-4A7A-814C-AD8020C65B98}" srcId="{81F19A18-B95F-4DB8-B262-20A114192F64}" destId="{6C75AB74-3E01-45F9-B2E4-4A7403284C36}" srcOrd="0" destOrd="0" parTransId="{E810B8AE-FF2D-4176-AFAC-FE2DAAE6CF41}" sibTransId="{56B74212-020F-4D2D-AE52-C2071A9A6CFD}"/>
    <dgm:cxn modelId="{9DB92006-F138-4E44-9C84-EC73C71274EC}" srcId="{E605E7CF-990D-403B-BC2C-17328BA57660}" destId="{5FEAB105-6C96-41A8-9057-407F407E711D}" srcOrd="2" destOrd="0" parTransId="{781D2DB7-5060-42DB-B034-98E2E8D5F8E6}" sibTransId="{C12A482A-F9A9-4F17-BC1E-A4FE584D3C3A}"/>
    <dgm:cxn modelId="{8F9CABAD-BBC6-4E11-B595-F7ED78B15CAB}" type="presOf" srcId="{81F19A18-B95F-4DB8-B262-20A114192F64}" destId="{8BB622A5-8526-445C-89AD-A717B5A77660}" srcOrd="1" destOrd="0" presId="urn:microsoft.com/office/officeart/2005/8/layout/target3"/>
    <dgm:cxn modelId="{61DF8A46-694D-47EB-92BE-6302A54DC9BB}" type="presOf" srcId="{F7315F92-4C79-44FD-9144-464E5340CA38}" destId="{E6B46D9C-F251-4017-88D0-65C2A6465E52}" srcOrd="0" destOrd="0" presId="urn:microsoft.com/office/officeart/2005/8/layout/target3"/>
    <dgm:cxn modelId="{C68C1775-8B9C-48AB-ADC8-02CCCA87CA29}" type="presOf" srcId="{1CD39E95-0FC9-4289-BF96-43F929C9A89D}" destId="{929FE42E-E66F-4C46-847D-346DDD892D16}" srcOrd="1" destOrd="0" presId="urn:microsoft.com/office/officeart/2005/8/layout/target3"/>
    <dgm:cxn modelId="{9D5338D3-8F2D-4947-822B-95A82E7FC24F}" srcId="{E605E7CF-990D-403B-BC2C-17328BA57660}" destId="{81F19A18-B95F-4DB8-B262-20A114192F64}" srcOrd="0" destOrd="0" parTransId="{C76E8C65-1ED0-4B3E-A3DF-81A5F503A18F}" sibTransId="{1858398E-C664-44E8-8244-FF9E8EEA130D}"/>
    <dgm:cxn modelId="{11755D5E-E7AC-4A29-B124-B207B226945B}" srcId="{E605E7CF-990D-403B-BC2C-17328BA57660}" destId="{5430B6A3-D40E-41F1-A236-D27AF93A7937}" srcOrd="1" destOrd="0" parTransId="{EF083374-4A71-4806-B6C0-85B8145926C5}" sibTransId="{3FD3E5C5-C7D6-4595-B928-0CEB61FFA82A}"/>
    <dgm:cxn modelId="{37C7AD3C-5E6D-4827-BD37-45B8446FC8FF}" type="presOf" srcId="{AE5F53F7-A5CF-4253-B991-EE71EEC49ADD}" destId="{CEBF1B8C-7C3A-4FCC-BD1E-954B1CC25260}" srcOrd="0" destOrd="0" presId="urn:microsoft.com/office/officeart/2005/8/layout/target3"/>
    <dgm:cxn modelId="{1631B183-E772-4BF5-8CDF-E811DA158804}" type="presOf" srcId="{F7315F92-4C79-44FD-9144-464E5340CA38}" destId="{355C1B74-9C10-46EC-8F8E-5ED785F1713E}" srcOrd="1" destOrd="0" presId="urn:microsoft.com/office/officeart/2005/8/layout/target3"/>
    <dgm:cxn modelId="{466130F3-2C4D-4E36-80D4-6ED629F69BF2}" type="presOf" srcId="{5FEAB105-6C96-41A8-9057-407F407E711D}" destId="{299C4435-D95C-4ABC-9E52-D1B6DB425B28}" srcOrd="0" destOrd="0" presId="urn:microsoft.com/office/officeart/2005/8/layout/target3"/>
    <dgm:cxn modelId="{2CAC17D4-3B65-4577-8A73-8C2292C4D33B}" type="presOf" srcId="{DF461D61-8D86-4888-B6E6-F2362A39AC17}" destId="{16CA3758-2232-4367-B892-F8F49D59C337}" srcOrd="0" destOrd="0" presId="urn:microsoft.com/office/officeart/2005/8/layout/target3"/>
    <dgm:cxn modelId="{7A7BDAD1-E555-4E3E-AC31-3FD8BA9B9800}" type="presOf" srcId="{6C75AB74-3E01-45F9-B2E4-4A7403284C36}" destId="{DEAF17CB-C5FB-436A-92FC-B1B90AE6795B}" srcOrd="0" destOrd="0" presId="urn:microsoft.com/office/officeart/2005/8/layout/target3"/>
    <dgm:cxn modelId="{BCC57BB3-C0B8-4E8C-8A21-2B759FF5C9EC}" srcId="{E605E7CF-990D-403B-BC2C-17328BA57660}" destId="{1CD39E95-0FC9-4289-BF96-43F929C9A89D}" srcOrd="3" destOrd="0" parTransId="{16230B8D-9EEE-4B39-84AD-4815C0283D2E}" sibTransId="{5D9C365A-A756-4BE8-8289-B3659A4765D7}"/>
    <dgm:cxn modelId="{1E8EF514-78D0-4B31-991C-D9D8AADAEC73}" type="presOf" srcId="{1CD39E95-0FC9-4289-BF96-43F929C9A89D}" destId="{8897F648-F2A1-48FE-A137-197F19593EB6}" srcOrd="0" destOrd="0" presId="urn:microsoft.com/office/officeart/2005/8/layout/target3"/>
    <dgm:cxn modelId="{811588AD-BFB3-4A13-B12C-BC8E3D5F071E}" type="presOf" srcId="{5FEAB105-6C96-41A8-9057-407F407E711D}" destId="{87FC1CE5-A789-4916-B1DA-830711C14DEA}" srcOrd="1" destOrd="0" presId="urn:microsoft.com/office/officeart/2005/8/layout/target3"/>
    <dgm:cxn modelId="{54934969-BBE8-43D4-9F20-FF7A2B7BF107}" srcId="{E605E7CF-990D-403B-BC2C-17328BA57660}" destId="{F7315F92-4C79-44FD-9144-464E5340CA38}" srcOrd="4" destOrd="0" parTransId="{FDA2B280-2B4E-41CC-8F7B-E1C8D690C853}" sibTransId="{4B33F446-D3B7-4CEE-8C3D-E611394B716E}"/>
    <dgm:cxn modelId="{8262FC78-AE76-43CF-927D-070D060812E6}" type="presOf" srcId="{81F19A18-B95F-4DB8-B262-20A114192F64}" destId="{097FAA9B-09D6-4BF4-9374-0CCE62935A4C}" srcOrd="0" destOrd="0" presId="urn:microsoft.com/office/officeart/2005/8/layout/target3"/>
    <dgm:cxn modelId="{AEDD5DE8-026C-4A03-8DBB-F12B30D8D383}" srcId="{5430B6A3-D40E-41F1-A236-D27AF93A7937}" destId="{DF461D61-8D86-4888-B6E6-F2362A39AC17}" srcOrd="0" destOrd="0" parTransId="{1F889059-0787-4BE2-B7DD-DFD20E1FB254}" sibTransId="{EF8D7B92-F040-4793-B857-286BD8ECAC28}"/>
    <dgm:cxn modelId="{5750F2EC-ECAC-496B-983F-48264685311C}" type="presParOf" srcId="{15E35E98-5A40-4958-8B89-F4276BDA282D}" destId="{05E9CDC9-A77B-4B8B-A064-124B37323899}" srcOrd="0" destOrd="0" presId="urn:microsoft.com/office/officeart/2005/8/layout/target3"/>
    <dgm:cxn modelId="{FE644D23-A4B9-4F64-8115-A9CFE816C257}" type="presParOf" srcId="{15E35E98-5A40-4958-8B89-F4276BDA282D}" destId="{79C9A4D5-2D1B-4479-95D8-7EFCDEDF3C4B}" srcOrd="1" destOrd="0" presId="urn:microsoft.com/office/officeart/2005/8/layout/target3"/>
    <dgm:cxn modelId="{6BD37BEA-53B3-4F6C-BEFC-16389573F972}" type="presParOf" srcId="{15E35E98-5A40-4958-8B89-F4276BDA282D}" destId="{097FAA9B-09D6-4BF4-9374-0CCE62935A4C}" srcOrd="2" destOrd="0" presId="urn:microsoft.com/office/officeart/2005/8/layout/target3"/>
    <dgm:cxn modelId="{8F134C57-1685-4698-9ED1-F6BAF645801B}" type="presParOf" srcId="{15E35E98-5A40-4958-8B89-F4276BDA282D}" destId="{008A897F-9AF3-4E67-8B8D-8740F434BCEE}" srcOrd="3" destOrd="0" presId="urn:microsoft.com/office/officeart/2005/8/layout/target3"/>
    <dgm:cxn modelId="{145C240D-776F-49E9-8CA5-431EB8AECDF2}" type="presParOf" srcId="{15E35E98-5A40-4958-8B89-F4276BDA282D}" destId="{09007F50-96F2-438A-BC2C-CFABC321B157}" srcOrd="4" destOrd="0" presId="urn:microsoft.com/office/officeart/2005/8/layout/target3"/>
    <dgm:cxn modelId="{A6691946-8A80-4562-A99E-D938B63028AF}" type="presParOf" srcId="{15E35E98-5A40-4958-8B89-F4276BDA282D}" destId="{97CEDBE6-CC97-4842-9C18-DC8DD1F4384D}" srcOrd="5" destOrd="0" presId="urn:microsoft.com/office/officeart/2005/8/layout/target3"/>
    <dgm:cxn modelId="{7B8DAC6C-EFCB-406A-80C2-D32FEB5764A2}" type="presParOf" srcId="{15E35E98-5A40-4958-8B89-F4276BDA282D}" destId="{4DC637D9-5830-4A77-A635-B41929DDF795}" srcOrd="6" destOrd="0" presId="urn:microsoft.com/office/officeart/2005/8/layout/target3"/>
    <dgm:cxn modelId="{548B504F-17C2-439A-908D-0A13830005C3}" type="presParOf" srcId="{15E35E98-5A40-4958-8B89-F4276BDA282D}" destId="{537750DA-F845-437C-B942-7EE307EC83FD}" srcOrd="7" destOrd="0" presId="urn:microsoft.com/office/officeart/2005/8/layout/target3"/>
    <dgm:cxn modelId="{E6276EF1-2E92-4D7F-B18B-D9C2530F1C29}" type="presParOf" srcId="{15E35E98-5A40-4958-8B89-F4276BDA282D}" destId="{299C4435-D95C-4ABC-9E52-D1B6DB425B28}" srcOrd="8" destOrd="0" presId="urn:microsoft.com/office/officeart/2005/8/layout/target3"/>
    <dgm:cxn modelId="{E4A8C65B-B076-4E1B-95BA-F652051647FD}" type="presParOf" srcId="{15E35E98-5A40-4958-8B89-F4276BDA282D}" destId="{CCD68133-B423-4B7C-9437-316C72922900}" srcOrd="9" destOrd="0" presId="urn:microsoft.com/office/officeart/2005/8/layout/target3"/>
    <dgm:cxn modelId="{DE637205-6EF5-4A93-8E4F-B9E9FB3A88C8}" type="presParOf" srcId="{15E35E98-5A40-4958-8B89-F4276BDA282D}" destId="{B2F323A5-91D3-4EB7-BC1A-CF6CC21D73EE}" srcOrd="10" destOrd="0" presId="urn:microsoft.com/office/officeart/2005/8/layout/target3"/>
    <dgm:cxn modelId="{72D7E9A9-C04F-4B39-B967-8EC5C169D3D8}" type="presParOf" srcId="{15E35E98-5A40-4958-8B89-F4276BDA282D}" destId="{8897F648-F2A1-48FE-A137-197F19593EB6}" srcOrd="11" destOrd="0" presId="urn:microsoft.com/office/officeart/2005/8/layout/target3"/>
    <dgm:cxn modelId="{9BFE9406-CAA6-4785-9992-6A5A9BFD60CC}" type="presParOf" srcId="{15E35E98-5A40-4958-8B89-F4276BDA282D}" destId="{EFEEFF5E-FA0F-4F5C-AE21-64F5E40469A3}" srcOrd="12" destOrd="0" presId="urn:microsoft.com/office/officeart/2005/8/layout/target3"/>
    <dgm:cxn modelId="{47BE4E0D-D49C-4222-B112-C500E6E6F298}" type="presParOf" srcId="{15E35E98-5A40-4958-8B89-F4276BDA282D}" destId="{0A5C2944-FE30-4F6C-A177-D0A50BCF7E66}" srcOrd="13" destOrd="0" presId="urn:microsoft.com/office/officeart/2005/8/layout/target3"/>
    <dgm:cxn modelId="{E27666F4-45A4-4042-8840-6F191661AA90}" type="presParOf" srcId="{15E35E98-5A40-4958-8B89-F4276BDA282D}" destId="{E6B46D9C-F251-4017-88D0-65C2A6465E52}" srcOrd="14" destOrd="0" presId="urn:microsoft.com/office/officeart/2005/8/layout/target3"/>
    <dgm:cxn modelId="{5168E4A6-B13A-46B1-B7BF-2C9133CAB630}" type="presParOf" srcId="{15E35E98-5A40-4958-8B89-F4276BDA282D}" destId="{8BB622A5-8526-445C-89AD-A717B5A77660}" srcOrd="15" destOrd="0" presId="urn:microsoft.com/office/officeart/2005/8/layout/target3"/>
    <dgm:cxn modelId="{0D2B2992-386E-47C2-AB70-6310F42B94AF}" type="presParOf" srcId="{15E35E98-5A40-4958-8B89-F4276BDA282D}" destId="{DEAF17CB-C5FB-436A-92FC-B1B90AE6795B}" srcOrd="16" destOrd="0" presId="urn:microsoft.com/office/officeart/2005/8/layout/target3"/>
    <dgm:cxn modelId="{8F51409B-F0A4-4249-A7B6-6FD57D0F4B50}" type="presParOf" srcId="{15E35E98-5A40-4958-8B89-F4276BDA282D}" destId="{8A9FF3DF-38D1-4A66-9589-5E815BD23A4F}" srcOrd="17" destOrd="0" presId="urn:microsoft.com/office/officeart/2005/8/layout/target3"/>
    <dgm:cxn modelId="{8C5FEEA0-0B8E-40F0-938B-7574B09BBA05}" type="presParOf" srcId="{15E35E98-5A40-4958-8B89-F4276BDA282D}" destId="{16CA3758-2232-4367-B892-F8F49D59C337}" srcOrd="18" destOrd="0" presId="urn:microsoft.com/office/officeart/2005/8/layout/target3"/>
    <dgm:cxn modelId="{2C3E8DBE-162B-48D3-8D4C-734662072AAC}" type="presParOf" srcId="{15E35E98-5A40-4958-8B89-F4276BDA282D}" destId="{87FC1CE5-A789-4916-B1DA-830711C14DEA}" srcOrd="19" destOrd="0" presId="urn:microsoft.com/office/officeart/2005/8/layout/target3"/>
    <dgm:cxn modelId="{933E3CFD-9FA4-4B5B-8511-AECA260E7BE6}" type="presParOf" srcId="{15E35E98-5A40-4958-8B89-F4276BDA282D}" destId="{CEBF1B8C-7C3A-4FCC-BD1E-954B1CC25260}" srcOrd="20" destOrd="0" presId="urn:microsoft.com/office/officeart/2005/8/layout/target3"/>
    <dgm:cxn modelId="{0DCD724F-18FF-44A7-A562-4EC18E80F6F0}" type="presParOf" srcId="{15E35E98-5A40-4958-8B89-F4276BDA282D}" destId="{929FE42E-E66F-4C46-847D-346DDD892D16}" srcOrd="21" destOrd="0" presId="urn:microsoft.com/office/officeart/2005/8/layout/target3"/>
    <dgm:cxn modelId="{14CE6D29-430A-42EC-B7A6-504E810E5230}" type="presParOf" srcId="{15E35E98-5A40-4958-8B89-F4276BDA282D}" destId="{E4416A00-2187-462D-94BE-758CADEC71F3}" srcOrd="22" destOrd="0" presId="urn:microsoft.com/office/officeart/2005/8/layout/target3"/>
    <dgm:cxn modelId="{C8A5419F-6572-4462-BE69-47639C91A59F}" type="presParOf" srcId="{15E35E98-5A40-4958-8B89-F4276BDA282D}" destId="{355C1B74-9C10-46EC-8F8E-5ED785F1713E}" srcOrd="23" destOrd="0" presId="urn:microsoft.com/office/officeart/2005/8/layout/target3"/>
    <dgm:cxn modelId="{D0EDE3BF-2265-44A5-8CF8-881C0FD07589}" type="presParOf" srcId="{15E35E98-5A40-4958-8B89-F4276BDA282D}" destId="{5DC13314-F384-4ECB-8D4D-C54747C4A99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E49AA1-A1E1-44E3-A49E-26DCE404800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6584580-EECB-4A51-B5CB-3232175AB2A2}">
      <dgm:prSet phldrT="[Text]"/>
      <dgm:spPr/>
      <dgm:t>
        <a:bodyPr/>
        <a:lstStyle/>
        <a:p>
          <a:r>
            <a:rPr lang="en-US" dirty="0" smtClean="0"/>
            <a:t>Utilize basic formal elements, techniques, concepts and vocabulary of specific disciplines within the Arts and Humanities.</a:t>
          </a:r>
          <a:endParaRPr lang="en-US" dirty="0"/>
        </a:p>
      </dgm:t>
    </dgm:pt>
    <dgm:pt modelId="{A128C1B7-EC70-4734-A5A4-62DFFEC516FC}" type="parTrans" cxnId="{E4D16046-3066-491F-8DD8-FF7A4AD27A3C}">
      <dgm:prSet/>
      <dgm:spPr/>
      <dgm:t>
        <a:bodyPr/>
        <a:lstStyle/>
        <a:p>
          <a:endParaRPr lang="en-US"/>
        </a:p>
      </dgm:t>
    </dgm:pt>
    <dgm:pt modelId="{6C3C7767-0AA8-4C95-BDE5-B74972BB92F5}" type="sibTrans" cxnId="{E4D16046-3066-491F-8DD8-FF7A4AD27A3C}">
      <dgm:prSet/>
      <dgm:spPr/>
      <dgm:t>
        <a:bodyPr/>
        <a:lstStyle/>
        <a:p>
          <a:endParaRPr lang="en-US"/>
        </a:p>
      </dgm:t>
    </dgm:pt>
    <dgm:pt modelId="{CAA858D1-D6A5-46F0-B4C8-86DF08BF6B32}">
      <dgm:prSet phldrT="[Text]"/>
      <dgm:spPr/>
      <dgm:t>
        <a:bodyPr/>
        <a:lstStyle/>
        <a:p>
          <a:r>
            <a:rPr lang="en-US" dirty="0" smtClean="0"/>
            <a:t>Demonstrate how social, cultural, and historical context influence creative expression in the arts and humanities.</a:t>
          </a:r>
          <a:endParaRPr lang="en-US" dirty="0"/>
        </a:p>
      </dgm:t>
    </dgm:pt>
    <dgm:pt modelId="{C9789BD7-64B5-4419-91E2-176D7A7E5B25}" type="parTrans" cxnId="{A6655B49-1202-40C8-900F-A346F8C28164}">
      <dgm:prSet/>
      <dgm:spPr/>
      <dgm:t>
        <a:bodyPr/>
        <a:lstStyle/>
        <a:p>
          <a:endParaRPr lang="en-US"/>
        </a:p>
      </dgm:t>
    </dgm:pt>
    <dgm:pt modelId="{7C2FCCD5-E750-4986-B7D9-DD6F6902F482}" type="sibTrans" cxnId="{A6655B49-1202-40C8-900F-A346F8C28164}">
      <dgm:prSet/>
      <dgm:spPr/>
      <dgm:t>
        <a:bodyPr/>
        <a:lstStyle/>
        <a:p>
          <a:endParaRPr lang="en-US"/>
        </a:p>
      </dgm:t>
    </dgm:pt>
    <dgm:pt modelId="{91F93466-9F32-40C9-BBDA-209E42E016F6}">
      <dgm:prSet/>
      <dgm:spPr/>
      <dgm:t>
        <a:bodyPr/>
        <a:lstStyle/>
        <a:p>
          <a:r>
            <a:rPr lang="en-US" dirty="0" smtClean="0"/>
            <a:t>Distinguish between various kinds of evidence by identifying reliable sources and valid arguments.</a:t>
          </a:r>
          <a:endParaRPr lang="en-US" dirty="0"/>
        </a:p>
      </dgm:t>
    </dgm:pt>
    <dgm:pt modelId="{37F9E3D1-9995-4AA6-8098-FFAECFD80971}" type="parTrans" cxnId="{7267F8DE-C3CE-4F65-B859-2CE6D42D5B2C}">
      <dgm:prSet/>
      <dgm:spPr/>
      <dgm:t>
        <a:bodyPr/>
        <a:lstStyle/>
        <a:p>
          <a:endParaRPr lang="en-US"/>
        </a:p>
      </dgm:t>
    </dgm:pt>
    <dgm:pt modelId="{EB2727F6-2084-40C0-A57F-2DE14AD395E9}" type="sibTrans" cxnId="{7267F8DE-C3CE-4F65-B859-2CE6D42D5B2C}">
      <dgm:prSet/>
      <dgm:spPr/>
      <dgm:t>
        <a:bodyPr/>
        <a:lstStyle/>
        <a:p>
          <a:endParaRPr lang="en-US"/>
        </a:p>
      </dgm:t>
    </dgm:pt>
    <dgm:pt modelId="{5EA7D123-C968-4CAD-9020-6C5A7D79AAD5}">
      <dgm:prSet/>
      <dgm:spPr/>
      <dgm:t>
        <a:bodyPr/>
        <a:lstStyle/>
        <a:p>
          <a:r>
            <a:rPr lang="en-US" dirty="0" smtClean="0"/>
            <a:t>Evaluate the significance of human expression and experience in shaping larger social, cultural, and historical contexts.</a:t>
          </a:r>
          <a:endParaRPr lang="en-US" dirty="0"/>
        </a:p>
      </dgm:t>
    </dgm:pt>
    <dgm:pt modelId="{8FCB4CED-D917-4E18-9F10-959B24F114DF}" type="parTrans" cxnId="{AB95C04E-7B90-4811-A62E-480C32107928}">
      <dgm:prSet/>
      <dgm:spPr/>
      <dgm:t>
        <a:bodyPr/>
        <a:lstStyle/>
        <a:p>
          <a:endParaRPr lang="en-US"/>
        </a:p>
      </dgm:t>
    </dgm:pt>
    <dgm:pt modelId="{6AEEB84B-9E98-4B8C-8DDB-53ADE8A83C1C}" type="sibTrans" cxnId="{AB95C04E-7B90-4811-A62E-480C32107928}">
      <dgm:prSet/>
      <dgm:spPr/>
      <dgm:t>
        <a:bodyPr/>
        <a:lstStyle/>
        <a:p>
          <a:endParaRPr lang="en-US"/>
        </a:p>
      </dgm:t>
    </dgm:pt>
    <dgm:pt modelId="{F72BE274-1460-4ADF-BFF9-75C55711BBFB}">
      <dgm:prSet/>
      <dgm:spPr/>
      <dgm:t>
        <a:bodyPr/>
        <a:lstStyle/>
        <a:p>
          <a:r>
            <a:rPr lang="en-US" dirty="0" smtClean="0"/>
            <a:t>Evaluate enduring and contemporary issues of  human experience.  </a:t>
          </a:r>
          <a:endParaRPr lang="en-US" dirty="0"/>
        </a:p>
      </dgm:t>
    </dgm:pt>
    <dgm:pt modelId="{F7B10FF7-DE0A-4C29-ADC4-9D14B62F5181}" type="parTrans" cxnId="{8C5B00E3-551A-4764-ADB4-13AD58787D0E}">
      <dgm:prSet/>
      <dgm:spPr/>
      <dgm:t>
        <a:bodyPr/>
        <a:lstStyle/>
        <a:p>
          <a:endParaRPr lang="en-US"/>
        </a:p>
      </dgm:t>
    </dgm:pt>
    <dgm:pt modelId="{60F88CF6-B965-42D3-B7F7-25D1F9EE9C6A}" type="sibTrans" cxnId="{8C5B00E3-551A-4764-ADB4-13AD58787D0E}">
      <dgm:prSet/>
      <dgm:spPr/>
      <dgm:t>
        <a:bodyPr/>
        <a:lstStyle/>
        <a:p>
          <a:endParaRPr lang="en-US"/>
        </a:p>
      </dgm:t>
    </dgm:pt>
    <dgm:pt modelId="{CB5149DA-81C9-4D1D-B8A6-6DB8B507489C}">
      <dgm:prSet/>
      <dgm:spPr/>
      <dgm:t>
        <a:bodyPr/>
        <a:lstStyle/>
        <a:p>
          <a:r>
            <a:rPr lang="en-US" dirty="0" smtClean="0"/>
            <a:t>Foreign Language:  Demonstrate competency in a foreign language.  Foreign language study develops essential skills and cultural awareness critical for success in a multilingual world.  </a:t>
          </a:r>
          <a:endParaRPr lang="en-US" dirty="0"/>
        </a:p>
      </dgm:t>
    </dgm:pt>
    <dgm:pt modelId="{07ECA788-90CF-42F0-AA16-75B6301B62FA}" type="parTrans" cxnId="{4528FB92-152E-4CA0-BD59-798FB6311181}">
      <dgm:prSet/>
      <dgm:spPr/>
      <dgm:t>
        <a:bodyPr/>
        <a:lstStyle/>
        <a:p>
          <a:endParaRPr lang="en-US"/>
        </a:p>
      </dgm:t>
    </dgm:pt>
    <dgm:pt modelId="{31204912-2225-4BE3-8E1F-144A8E36BE0C}" type="sibTrans" cxnId="{4528FB92-152E-4CA0-BD59-798FB6311181}">
      <dgm:prSet/>
      <dgm:spPr/>
      <dgm:t>
        <a:bodyPr/>
        <a:lstStyle/>
        <a:p>
          <a:endParaRPr lang="en-US"/>
        </a:p>
      </dgm:t>
    </dgm:pt>
    <dgm:pt modelId="{873B92C7-AB10-4486-B0B5-D330ADB5498F}" type="pres">
      <dgm:prSet presAssocID="{BEE49AA1-A1E1-44E3-A49E-26DCE4048003}" presName="linearFlow" presStyleCnt="0">
        <dgm:presLayoutVars>
          <dgm:dir/>
          <dgm:resizeHandles val="exact"/>
        </dgm:presLayoutVars>
      </dgm:prSet>
      <dgm:spPr/>
    </dgm:pt>
    <dgm:pt modelId="{1467CF8B-F86F-4683-A9E8-E2C76616FF32}" type="pres">
      <dgm:prSet presAssocID="{06584580-EECB-4A51-B5CB-3232175AB2A2}" presName="composite" presStyleCnt="0"/>
      <dgm:spPr/>
    </dgm:pt>
    <dgm:pt modelId="{F9ED181A-5266-450A-8EF4-1E6553278904}" type="pres">
      <dgm:prSet presAssocID="{06584580-EECB-4A51-B5CB-3232175AB2A2}" presName="imgShp" presStyleLbl="fgImgPlace1" presStyleIdx="0" presStyleCnt="6"/>
      <dgm:spPr/>
    </dgm:pt>
    <dgm:pt modelId="{1E37F5D6-30CA-4AF2-B139-65A2C789EB40}" type="pres">
      <dgm:prSet presAssocID="{06584580-EECB-4A51-B5CB-3232175AB2A2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BDDC6-165F-4D0D-AC5B-7C05614E3FA3}" type="pres">
      <dgm:prSet presAssocID="{6C3C7767-0AA8-4C95-BDE5-B74972BB92F5}" presName="spacing" presStyleCnt="0"/>
      <dgm:spPr/>
    </dgm:pt>
    <dgm:pt modelId="{E69ABE7E-5C76-48A9-8A5F-A28EA518446C}" type="pres">
      <dgm:prSet presAssocID="{91F93466-9F32-40C9-BBDA-209E42E016F6}" presName="composite" presStyleCnt="0"/>
      <dgm:spPr/>
    </dgm:pt>
    <dgm:pt modelId="{CC25351B-0166-4929-A5A3-9CC0FCF84509}" type="pres">
      <dgm:prSet presAssocID="{91F93466-9F32-40C9-BBDA-209E42E016F6}" presName="imgShp" presStyleLbl="fgImgPlace1" presStyleIdx="1" presStyleCnt="6"/>
      <dgm:spPr/>
    </dgm:pt>
    <dgm:pt modelId="{4559E0E3-3178-4A64-93EB-F096192BA807}" type="pres">
      <dgm:prSet presAssocID="{91F93466-9F32-40C9-BBDA-209E42E016F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73D40-089E-4271-9137-C26D286A95EA}" type="pres">
      <dgm:prSet presAssocID="{EB2727F6-2084-40C0-A57F-2DE14AD395E9}" presName="spacing" presStyleCnt="0"/>
      <dgm:spPr/>
    </dgm:pt>
    <dgm:pt modelId="{B329C3B7-3DD6-4666-8562-F8295C0FBE60}" type="pres">
      <dgm:prSet presAssocID="{CAA858D1-D6A5-46F0-B4C8-86DF08BF6B32}" presName="composite" presStyleCnt="0"/>
      <dgm:spPr/>
    </dgm:pt>
    <dgm:pt modelId="{88DD6A20-C276-4AE7-B0B9-EF72F8652319}" type="pres">
      <dgm:prSet presAssocID="{CAA858D1-D6A5-46F0-B4C8-86DF08BF6B32}" presName="imgShp" presStyleLbl="fgImgPlace1" presStyleIdx="2" presStyleCnt="6"/>
      <dgm:spPr/>
    </dgm:pt>
    <dgm:pt modelId="{8858EA41-87D7-4D00-9F2F-BF5540B8C2AF}" type="pres">
      <dgm:prSet presAssocID="{CAA858D1-D6A5-46F0-B4C8-86DF08BF6B32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0DA4B-23FA-4138-A0B9-877431C800B5}" type="pres">
      <dgm:prSet presAssocID="{7C2FCCD5-E750-4986-B7D9-DD6F6902F482}" presName="spacing" presStyleCnt="0"/>
      <dgm:spPr/>
    </dgm:pt>
    <dgm:pt modelId="{03EA02E2-E595-4A5B-84BF-E704C3642F75}" type="pres">
      <dgm:prSet presAssocID="{5EA7D123-C968-4CAD-9020-6C5A7D79AAD5}" presName="composite" presStyleCnt="0"/>
      <dgm:spPr/>
    </dgm:pt>
    <dgm:pt modelId="{A56CCE43-1671-4CBF-8381-A25E555840E2}" type="pres">
      <dgm:prSet presAssocID="{5EA7D123-C968-4CAD-9020-6C5A7D79AAD5}" presName="imgShp" presStyleLbl="fgImgPlace1" presStyleIdx="3" presStyleCnt="6"/>
      <dgm:spPr/>
    </dgm:pt>
    <dgm:pt modelId="{729C9825-96AF-48AD-BB45-642FF90467AB}" type="pres">
      <dgm:prSet presAssocID="{5EA7D123-C968-4CAD-9020-6C5A7D79AAD5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BCD38-D467-4E65-A838-E4000A77F006}" type="pres">
      <dgm:prSet presAssocID="{6AEEB84B-9E98-4B8C-8DDB-53ADE8A83C1C}" presName="spacing" presStyleCnt="0"/>
      <dgm:spPr/>
    </dgm:pt>
    <dgm:pt modelId="{8FF6D666-20C0-4273-A825-1A3D4AFD6AE7}" type="pres">
      <dgm:prSet presAssocID="{F72BE274-1460-4ADF-BFF9-75C55711BBFB}" presName="composite" presStyleCnt="0"/>
      <dgm:spPr/>
    </dgm:pt>
    <dgm:pt modelId="{DC6CAF16-98B9-4FC6-A05B-E49685E89621}" type="pres">
      <dgm:prSet presAssocID="{F72BE274-1460-4ADF-BFF9-75C55711BBFB}" presName="imgShp" presStyleLbl="fgImgPlace1" presStyleIdx="4" presStyleCnt="6"/>
      <dgm:spPr/>
    </dgm:pt>
    <dgm:pt modelId="{2CA9A009-966E-42EB-8A89-9CE8E7DC9FFF}" type="pres">
      <dgm:prSet presAssocID="{F72BE274-1460-4ADF-BFF9-75C55711BBFB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6D02A1-FD45-4721-B31F-555AAD43F32A}" type="pres">
      <dgm:prSet presAssocID="{60F88CF6-B965-42D3-B7F7-25D1F9EE9C6A}" presName="spacing" presStyleCnt="0"/>
      <dgm:spPr/>
    </dgm:pt>
    <dgm:pt modelId="{4870A464-EB5B-49F2-9D18-422DCE599FAC}" type="pres">
      <dgm:prSet presAssocID="{CB5149DA-81C9-4D1D-B8A6-6DB8B507489C}" presName="composite" presStyleCnt="0"/>
      <dgm:spPr/>
    </dgm:pt>
    <dgm:pt modelId="{58B1937D-25AD-4F7F-9486-B324BBF973DD}" type="pres">
      <dgm:prSet presAssocID="{CB5149DA-81C9-4D1D-B8A6-6DB8B507489C}" presName="imgShp" presStyleLbl="fgImgPlace1" presStyleIdx="5" presStyleCnt="6"/>
      <dgm:spPr/>
    </dgm:pt>
    <dgm:pt modelId="{6097FE82-1C6E-4DE0-97A9-CE383E1F7599}" type="pres">
      <dgm:prSet presAssocID="{CB5149DA-81C9-4D1D-B8A6-6DB8B507489C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0DA213-4B23-4220-AA8A-2D9886639042}" type="presOf" srcId="{91F93466-9F32-40C9-BBDA-209E42E016F6}" destId="{4559E0E3-3178-4A64-93EB-F096192BA807}" srcOrd="0" destOrd="0" presId="urn:microsoft.com/office/officeart/2005/8/layout/vList3"/>
    <dgm:cxn modelId="{A6655B49-1202-40C8-900F-A346F8C28164}" srcId="{BEE49AA1-A1E1-44E3-A49E-26DCE4048003}" destId="{CAA858D1-D6A5-46F0-B4C8-86DF08BF6B32}" srcOrd="2" destOrd="0" parTransId="{C9789BD7-64B5-4419-91E2-176D7A7E5B25}" sibTransId="{7C2FCCD5-E750-4986-B7D9-DD6F6902F482}"/>
    <dgm:cxn modelId="{FC9DEEED-35ED-434E-AD43-CAE5E3F7C585}" type="presOf" srcId="{F72BE274-1460-4ADF-BFF9-75C55711BBFB}" destId="{2CA9A009-966E-42EB-8A89-9CE8E7DC9FFF}" srcOrd="0" destOrd="0" presId="urn:microsoft.com/office/officeart/2005/8/layout/vList3"/>
    <dgm:cxn modelId="{8C5B00E3-551A-4764-ADB4-13AD58787D0E}" srcId="{BEE49AA1-A1E1-44E3-A49E-26DCE4048003}" destId="{F72BE274-1460-4ADF-BFF9-75C55711BBFB}" srcOrd="4" destOrd="0" parTransId="{F7B10FF7-DE0A-4C29-ADC4-9D14B62F5181}" sibTransId="{60F88CF6-B965-42D3-B7F7-25D1F9EE9C6A}"/>
    <dgm:cxn modelId="{4528FB92-152E-4CA0-BD59-798FB6311181}" srcId="{BEE49AA1-A1E1-44E3-A49E-26DCE4048003}" destId="{CB5149DA-81C9-4D1D-B8A6-6DB8B507489C}" srcOrd="5" destOrd="0" parTransId="{07ECA788-90CF-42F0-AA16-75B6301B62FA}" sibTransId="{31204912-2225-4BE3-8E1F-144A8E36BE0C}"/>
    <dgm:cxn modelId="{9BAB6AC9-A0F7-4DA4-9376-C099871C4AEE}" type="presOf" srcId="{CAA858D1-D6A5-46F0-B4C8-86DF08BF6B32}" destId="{8858EA41-87D7-4D00-9F2F-BF5540B8C2AF}" srcOrd="0" destOrd="0" presId="urn:microsoft.com/office/officeart/2005/8/layout/vList3"/>
    <dgm:cxn modelId="{84991687-6999-4495-9317-AC9976FAED53}" type="presOf" srcId="{5EA7D123-C968-4CAD-9020-6C5A7D79AAD5}" destId="{729C9825-96AF-48AD-BB45-642FF90467AB}" srcOrd="0" destOrd="0" presId="urn:microsoft.com/office/officeart/2005/8/layout/vList3"/>
    <dgm:cxn modelId="{0ED884CB-48A6-4F91-A528-8CF3688AE6A9}" type="presOf" srcId="{06584580-EECB-4A51-B5CB-3232175AB2A2}" destId="{1E37F5D6-30CA-4AF2-B139-65A2C789EB40}" srcOrd="0" destOrd="0" presId="urn:microsoft.com/office/officeart/2005/8/layout/vList3"/>
    <dgm:cxn modelId="{7267F8DE-C3CE-4F65-B859-2CE6D42D5B2C}" srcId="{BEE49AA1-A1E1-44E3-A49E-26DCE4048003}" destId="{91F93466-9F32-40C9-BBDA-209E42E016F6}" srcOrd="1" destOrd="0" parTransId="{37F9E3D1-9995-4AA6-8098-FFAECFD80971}" sibTransId="{EB2727F6-2084-40C0-A57F-2DE14AD395E9}"/>
    <dgm:cxn modelId="{701CD7AC-DC03-45F6-A4AD-2FA3B439515B}" type="presOf" srcId="{BEE49AA1-A1E1-44E3-A49E-26DCE4048003}" destId="{873B92C7-AB10-4486-B0B5-D330ADB5498F}" srcOrd="0" destOrd="0" presId="urn:microsoft.com/office/officeart/2005/8/layout/vList3"/>
    <dgm:cxn modelId="{437FEA4B-7EF6-4F11-B8DF-AAFCE58F45AB}" type="presOf" srcId="{CB5149DA-81C9-4D1D-B8A6-6DB8B507489C}" destId="{6097FE82-1C6E-4DE0-97A9-CE383E1F7599}" srcOrd="0" destOrd="0" presId="urn:microsoft.com/office/officeart/2005/8/layout/vList3"/>
    <dgm:cxn modelId="{E4D16046-3066-491F-8DD8-FF7A4AD27A3C}" srcId="{BEE49AA1-A1E1-44E3-A49E-26DCE4048003}" destId="{06584580-EECB-4A51-B5CB-3232175AB2A2}" srcOrd="0" destOrd="0" parTransId="{A128C1B7-EC70-4734-A5A4-62DFFEC516FC}" sibTransId="{6C3C7767-0AA8-4C95-BDE5-B74972BB92F5}"/>
    <dgm:cxn modelId="{AB95C04E-7B90-4811-A62E-480C32107928}" srcId="{BEE49AA1-A1E1-44E3-A49E-26DCE4048003}" destId="{5EA7D123-C968-4CAD-9020-6C5A7D79AAD5}" srcOrd="3" destOrd="0" parTransId="{8FCB4CED-D917-4E18-9F10-959B24F114DF}" sibTransId="{6AEEB84B-9E98-4B8C-8DDB-53ADE8A83C1C}"/>
    <dgm:cxn modelId="{CC98B870-DCC1-4CBE-B357-86DB1823E9FB}" type="presParOf" srcId="{873B92C7-AB10-4486-B0B5-D330ADB5498F}" destId="{1467CF8B-F86F-4683-A9E8-E2C76616FF32}" srcOrd="0" destOrd="0" presId="urn:microsoft.com/office/officeart/2005/8/layout/vList3"/>
    <dgm:cxn modelId="{6BBC9B95-622E-43CF-A313-F948E653A9DB}" type="presParOf" srcId="{1467CF8B-F86F-4683-A9E8-E2C76616FF32}" destId="{F9ED181A-5266-450A-8EF4-1E6553278904}" srcOrd="0" destOrd="0" presId="urn:microsoft.com/office/officeart/2005/8/layout/vList3"/>
    <dgm:cxn modelId="{F098E4AF-0E32-4136-8F9D-CD70560F2BCA}" type="presParOf" srcId="{1467CF8B-F86F-4683-A9E8-E2C76616FF32}" destId="{1E37F5D6-30CA-4AF2-B139-65A2C789EB40}" srcOrd="1" destOrd="0" presId="urn:microsoft.com/office/officeart/2005/8/layout/vList3"/>
    <dgm:cxn modelId="{4A48B54E-DA13-4B95-B6E0-6F8BB84DD951}" type="presParOf" srcId="{873B92C7-AB10-4486-B0B5-D330ADB5498F}" destId="{E3EBDDC6-165F-4D0D-AC5B-7C05614E3FA3}" srcOrd="1" destOrd="0" presId="urn:microsoft.com/office/officeart/2005/8/layout/vList3"/>
    <dgm:cxn modelId="{AFAB6E77-E071-459F-ACDF-7DC988CCB595}" type="presParOf" srcId="{873B92C7-AB10-4486-B0B5-D330ADB5498F}" destId="{E69ABE7E-5C76-48A9-8A5F-A28EA518446C}" srcOrd="2" destOrd="0" presId="urn:microsoft.com/office/officeart/2005/8/layout/vList3"/>
    <dgm:cxn modelId="{8DB5A748-60EA-4763-A737-656F6EA6ABE4}" type="presParOf" srcId="{E69ABE7E-5C76-48A9-8A5F-A28EA518446C}" destId="{CC25351B-0166-4929-A5A3-9CC0FCF84509}" srcOrd="0" destOrd="0" presId="urn:microsoft.com/office/officeart/2005/8/layout/vList3"/>
    <dgm:cxn modelId="{C53E4454-8FED-4A14-85FA-D09F40B50DBC}" type="presParOf" srcId="{E69ABE7E-5C76-48A9-8A5F-A28EA518446C}" destId="{4559E0E3-3178-4A64-93EB-F096192BA807}" srcOrd="1" destOrd="0" presId="urn:microsoft.com/office/officeart/2005/8/layout/vList3"/>
    <dgm:cxn modelId="{4E334AC1-2456-4340-99CC-28030809D136}" type="presParOf" srcId="{873B92C7-AB10-4486-B0B5-D330ADB5498F}" destId="{6E073D40-089E-4271-9137-C26D286A95EA}" srcOrd="3" destOrd="0" presId="urn:microsoft.com/office/officeart/2005/8/layout/vList3"/>
    <dgm:cxn modelId="{F8C63297-6D7F-4225-85E4-E728D4F80F54}" type="presParOf" srcId="{873B92C7-AB10-4486-B0B5-D330ADB5498F}" destId="{B329C3B7-3DD6-4666-8562-F8295C0FBE60}" srcOrd="4" destOrd="0" presId="urn:microsoft.com/office/officeart/2005/8/layout/vList3"/>
    <dgm:cxn modelId="{3AB00E77-9B4A-48C0-B0EA-8285413B72A4}" type="presParOf" srcId="{B329C3B7-3DD6-4666-8562-F8295C0FBE60}" destId="{88DD6A20-C276-4AE7-B0B9-EF72F8652319}" srcOrd="0" destOrd="0" presId="urn:microsoft.com/office/officeart/2005/8/layout/vList3"/>
    <dgm:cxn modelId="{A8657B21-B0C5-466D-BC50-5D205BD12C40}" type="presParOf" srcId="{B329C3B7-3DD6-4666-8562-F8295C0FBE60}" destId="{8858EA41-87D7-4D00-9F2F-BF5540B8C2AF}" srcOrd="1" destOrd="0" presId="urn:microsoft.com/office/officeart/2005/8/layout/vList3"/>
    <dgm:cxn modelId="{336C3F53-BB47-436C-BAA8-5FCDE7816629}" type="presParOf" srcId="{873B92C7-AB10-4486-B0B5-D330ADB5498F}" destId="{01D0DA4B-23FA-4138-A0B9-877431C800B5}" srcOrd="5" destOrd="0" presId="urn:microsoft.com/office/officeart/2005/8/layout/vList3"/>
    <dgm:cxn modelId="{BC178A52-DF1E-4276-A805-481DE80D9438}" type="presParOf" srcId="{873B92C7-AB10-4486-B0B5-D330ADB5498F}" destId="{03EA02E2-E595-4A5B-84BF-E704C3642F75}" srcOrd="6" destOrd="0" presId="urn:microsoft.com/office/officeart/2005/8/layout/vList3"/>
    <dgm:cxn modelId="{13070C05-06D1-47AF-A30C-D726212E234F}" type="presParOf" srcId="{03EA02E2-E595-4A5B-84BF-E704C3642F75}" destId="{A56CCE43-1671-4CBF-8381-A25E555840E2}" srcOrd="0" destOrd="0" presId="urn:microsoft.com/office/officeart/2005/8/layout/vList3"/>
    <dgm:cxn modelId="{BF68F499-A951-4167-9F6C-1461B22F173B}" type="presParOf" srcId="{03EA02E2-E595-4A5B-84BF-E704C3642F75}" destId="{729C9825-96AF-48AD-BB45-642FF90467AB}" srcOrd="1" destOrd="0" presId="urn:microsoft.com/office/officeart/2005/8/layout/vList3"/>
    <dgm:cxn modelId="{4B32959B-C03A-49CB-85B9-D815679E5966}" type="presParOf" srcId="{873B92C7-AB10-4486-B0B5-D330ADB5498F}" destId="{BAABCD38-D467-4E65-A838-E4000A77F006}" srcOrd="7" destOrd="0" presId="urn:microsoft.com/office/officeart/2005/8/layout/vList3"/>
    <dgm:cxn modelId="{1696B6D6-2ACC-4970-AC20-A28DC48953AA}" type="presParOf" srcId="{873B92C7-AB10-4486-B0B5-D330ADB5498F}" destId="{8FF6D666-20C0-4273-A825-1A3D4AFD6AE7}" srcOrd="8" destOrd="0" presId="urn:microsoft.com/office/officeart/2005/8/layout/vList3"/>
    <dgm:cxn modelId="{A4247EE4-3503-4A27-A065-EDD6178D2436}" type="presParOf" srcId="{8FF6D666-20C0-4273-A825-1A3D4AFD6AE7}" destId="{DC6CAF16-98B9-4FC6-A05B-E49685E89621}" srcOrd="0" destOrd="0" presId="urn:microsoft.com/office/officeart/2005/8/layout/vList3"/>
    <dgm:cxn modelId="{FA032A75-3E24-4459-B1A8-56044C991FA5}" type="presParOf" srcId="{8FF6D666-20C0-4273-A825-1A3D4AFD6AE7}" destId="{2CA9A009-966E-42EB-8A89-9CE8E7DC9FFF}" srcOrd="1" destOrd="0" presId="urn:microsoft.com/office/officeart/2005/8/layout/vList3"/>
    <dgm:cxn modelId="{BDC46DC3-A103-4C01-9A7B-8869C0366EFF}" type="presParOf" srcId="{873B92C7-AB10-4486-B0B5-D330ADB5498F}" destId="{176D02A1-FD45-4721-B31F-555AAD43F32A}" srcOrd="9" destOrd="0" presId="urn:microsoft.com/office/officeart/2005/8/layout/vList3"/>
    <dgm:cxn modelId="{2E965F83-EFD2-4208-A92D-5293CA734E46}" type="presParOf" srcId="{873B92C7-AB10-4486-B0B5-D330ADB5498F}" destId="{4870A464-EB5B-49F2-9D18-422DCE599FAC}" srcOrd="10" destOrd="0" presId="urn:microsoft.com/office/officeart/2005/8/layout/vList3"/>
    <dgm:cxn modelId="{CC13E964-3251-4B47-A776-D4DE1B2359BE}" type="presParOf" srcId="{4870A464-EB5B-49F2-9D18-422DCE599FAC}" destId="{58B1937D-25AD-4F7F-9486-B324BBF973DD}" srcOrd="0" destOrd="0" presId="urn:microsoft.com/office/officeart/2005/8/layout/vList3"/>
    <dgm:cxn modelId="{377C65C0-B17C-4589-8E16-641367097E40}" type="presParOf" srcId="{4870A464-EB5B-49F2-9D18-422DCE599FAC}" destId="{6097FE82-1C6E-4DE0-97A9-CE383E1F759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E49AA1-A1E1-44E3-A49E-26DCE404800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6584580-EECB-4A51-B5CB-3232175AB2A2}">
      <dgm:prSet phldrT="[Text]"/>
      <dgm:spPr/>
      <dgm:t>
        <a:bodyPr/>
        <a:lstStyle/>
        <a:p>
          <a:r>
            <a:rPr lang="en-US" dirty="0" smtClean="0"/>
            <a:t>Listen and speak competently in a variety of communication contexts, which may include public, interpersonal, and/or small-group settings.</a:t>
          </a:r>
          <a:endParaRPr lang="en-US" dirty="0"/>
        </a:p>
      </dgm:t>
    </dgm:pt>
    <dgm:pt modelId="{A128C1B7-EC70-4734-A5A4-62DFFEC516FC}" type="parTrans" cxnId="{E4D16046-3066-491F-8DD8-FF7A4AD27A3C}">
      <dgm:prSet/>
      <dgm:spPr/>
      <dgm:t>
        <a:bodyPr/>
        <a:lstStyle/>
        <a:p>
          <a:endParaRPr lang="en-US"/>
        </a:p>
      </dgm:t>
    </dgm:pt>
    <dgm:pt modelId="{6C3C7767-0AA8-4C95-BDE5-B74972BB92F5}" type="sibTrans" cxnId="{E4D16046-3066-491F-8DD8-FF7A4AD27A3C}">
      <dgm:prSet/>
      <dgm:spPr/>
      <dgm:t>
        <a:bodyPr/>
        <a:lstStyle/>
        <a:p>
          <a:endParaRPr lang="en-US"/>
        </a:p>
      </dgm:t>
    </dgm:pt>
    <dgm:pt modelId="{CAA858D1-D6A5-46F0-B4C8-86DF08BF6B32}">
      <dgm:prSet phldrT="[Text]"/>
      <dgm:spPr/>
      <dgm:t>
        <a:bodyPr/>
        <a:lstStyle/>
        <a:p>
          <a:r>
            <a:rPr lang="en-US" dirty="0" smtClean="0"/>
            <a:t>Find, analyze, evaluate, and cite pertinent primary and secondary sources, including academic databases, to prepare speeches and written texts.  </a:t>
          </a:r>
          <a:endParaRPr lang="en-US" dirty="0"/>
        </a:p>
      </dgm:t>
    </dgm:pt>
    <dgm:pt modelId="{C9789BD7-64B5-4419-91E2-176D7A7E5B25}" type="parTrans" cxnId="{A6655B49-1202-40C8-900F-A346F8C28164}">
      <dgm:prSet/>
      <dgm:spPr/>
      <dgm:t>
        <a:bodyPr/>
        <a:lstStyle/>
        <a:p>
          <a:endParaRPr lang="en-US"/>
        </a:p>
      </dgm:t>
    </dgm:pt>
    <dgm:pt modelId="{7C2FCCD5-E750-4986-B7D9-DD6F6902F482}" type="sibTrans" cxnId="{A6655B49-1202-40C8-900F-A346F8C28164}">
      <dgm:prSet/>
      <dgm:spPr/>
      <dgm:t>
        <a:bodyPr/>
        <a:lstStyle/>
        <a:p>
          <a:endParaRPr lang="en-US"/>
        </a:p>
      </dgm:t>
    </dgm:pt>
    <dgm:pt modelId="{91F93466-9F32-40C9-BBDA-209E42E016F6}">
      <dgm:prSet/>
      <dgm:spPr/>
      <dgm:t>
        <a:bodyPr/>
        <a:lstStyle/>
        <a:p>
          <a:r>
            <a:rPr lang="en-US" dirty="0" smtClean="0"/>
            <a:t>Write clear and effective prose in several forms, using conventions appropriate to audience (including academic audiences), purpose, and genre.</a:t>
          </a:r>
          <a:endParaRPr lang="en-US" dirty="0"/>
        </a:p>
      </dgm:t>
    </dgm:pt>
    <dgm:pt modelId="{37F9E3D1-9995-4AA6-8098-FFAECFD80971}" type="parTrans" cxnId="{7267F8DE-C3CE-4F65-B859-2CE6D42D5B2C}">
      <dgm:prSet/>
      <dgm:spPr/>
      <dgm:t>
        <a:bodyPr/>
        <a:lstStyle/>
        <a:p>
          <a:endParaRPr lang="en-US"/>
        </a:p>
      </dgm:t>
    </dgm:pt>
    <dgm:pt modelId="{EB2727F6-2084-40C0-A57F-2DE14AD395E9}" type="sibTrans" cxnId="{7267F8DE-C3CE-4F65-B859-2CE6D42D5B2C}">
      <dgm:prSet/>
      <dgm:spPr/>
      <dgm:t>
        <a:bodyPr/>
        <a:lstStyle/>
        <a:p>
          <a:endParaRPr lang="en-US"/>
        </a:p>
      </dgm:t>
    </dgm:pt>
    <dgm:pt modelId="{5EA7D123-C968-4CAD-9020-6C5A7D79AAD5}">
      <dgm:prSet/>
      <dgm:spPr/>
      <dgm:t>
        <a:bodyPr/>
        <a:lstStyle/>
        <a:p>
          <a:r>
            <a:rPr lang="en-US" dirty="0" smtClean="0"/>
            <a:t>Identify, analyze, and evaluate statements, assumptions, and conclusions representing diverse points o view, and construct informed, sustained, and ethical arguments in response.</a:t>
          </a:r>
          <a:endParaRPr lang="en-US" dirty="0"/>
        </a:p>
      </dgm:t>
    </dgm:pt>
    <dgm:pt modelId="{8FCB4CED-D917-4E18-9F10-959B24F114DF}" type="parTrans" cxnId="{AB95C04E-7B90-4811-A62E-480C32107928}">
      <dgm:prSet/>
      <dgm:spPr/>
      <dgm:t>
        <a:bodyPr/>
        <a:lstStyle/>
        <a:p>
          <a:endParaRPr lang="en-US"/>
        </a:p>
      </dgm:t>
    </dgm:pt>
    <dgm:pt modelId="{6AEEB84B-9E98-4B8C-8DDB-53ADE8A83C1C}" type="sibTrans" cxnId="{AB95C04E-7B90-4811-A62E-480C32107928}">
      <dgm:prSet/>
      <dgm:spPr/>
      <dgm:t>
        <a:bodyPr/>
        <a:lstStyle/>
        <a:p>
          <a:endParaRPr lang="en-US"/>
        </a:p>
      </dgm:t>
    </dgm:pt>
    <dgm:pt modelId="{F72BE274-1460-4ADF-BFF9-75C55711BBFB}">
      <dgm:prSet/>
      <dgm:spPr/>
      <dgm:t>
        <a:bodyPr/>
        <a:lstStyle/>
        <a:p>
          <a:r>
            <a:rPr lang="en-US" dirty="0" smtClean="0"/>
            <a:t>Plan, organize, revise, practice, edit, and proofread to improve the development and clarity of ideas.  </a:t>
          </a:r>
          <a:endParaRPr lang="en-US" dirty="0"/>
        </a:p>
      </dgm:t>
    </dgm:pt>
    <dgm:pt modelId="{F7B10FF7-DE0A-4C29-ADC4-9D14B62F5181}" type="parTrans" cxnId="{8C5B00E3-551A-4764-ADB4-13AD58787D0E}">
      <dgm:prSet/>
      <dgm:spPr/>
      <dgm:t>
        <a:bodyPr/>
        <a:lstStyle/>
        <a:p>
          <a:endParaRPr lang="en-US"/>
        </a:p>
      </dgm:t>
    </dgm:pt>
    <dgm:pt modelId="{60F88CF6-B965-42D3-B7F7-25D1F9EE9C6A}" type="sibTrans" cxnId="{8C5B00E3-551A-4764-ADB4-13AD58787D0E}">
      <dgm:prSet/>
      <dgm:spPr/>
      <dgm:t>
        <a:bodyPr/>
        <a:lstStyle/>
        <a:p>
          <a:endParaRPr lang="en-US"/>
        </a:p>
      </dgm:t>
    </dgm:pt>
    <dgm:pt modelId="{873B92C7-AB10-4486-B0B5-D330ADB5498F}" type="pres">
      <dgm:prSet presAssocID="{BEE49AA1-A1E1-44E3-A49E-26DCE4048003}" presName="linearFlow" presStyleCnt="0">
        <dgm:presLayoutVars>
          <dgm:dir/>
          <dgm:resizeHandles val="exact"/>
        </dgm:presLayoutVars>
      </dgm:prSet>
      <dgm:spPr/>
    </dgm:pt>
    <dgm:pt modelId="{1467CF8B-F86F-4683-A9E8-E2C76616FF32}" type="pres">
      <dgm:prSet presAssocID="{06584580-EECB-4A51-B5CB-3232175AB2A2}" presName="composite" presStyleCnt="0"/>
      <dgm:spPr/>
    </dgm:pt>
    <dgm:pt modelId="{F9ED181A-5266-450A-8EF4-1E6553278904}" type="pres">
      <dgm:prSet presAssocID="{06584580-EECB-4A51-B5CB-3232175AB2A2}" presName="imgShp" presStyleLbl="fgImgPlace1" presStyleIdx="0" presStyleCnt="5"/>
      <dgm:spPr/>
    </dgm:pt>
    <dgm:pt modelId="{1E37F5D6-30CA-4AF2-B139-65A2C789EB40}" type="pres">
      <dgm:prSet presAssocID="{06584580-EECB-4A51-B5CB-3232175AB2A2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BDDC6-165F-4D0D-AC5B-7C05614E3FA3}" type="pres">
      <dgm:prSet presAssocID="{6C3C7767-0AA8-4C95-BDE5-B74972BB92F5}" presName="spacing" presStyleCnt="0"/>
      <dgm:spPr/>
    </dgm:pt>
    <dgm:pt modelId="{E69ABE7E-5C76-48A9-8A5F-A28EA518446C}" type="pres">
      <dgm:prSet presAssocID="{91F93466-9F32-40C9-BBDA-209E42E016F6}" presName="composite" presStyleCnt="0"/>
      <dgm:spPr/>
    </dgm:pt>
    <dgm:pt modelId="{CC25351B-0166-4929-A5A3-9CC0FCF84509}" type="pres">
      <dgm:prSet presAssocID="{91F93466-9F32-40C9-BBDA-209E42E016F6}" presName="imgShp" presStyleLbl="fgImgPlace1" presStyleIdx="1" presStyleCnt="5"/>
      <dgm:spPr/>
    </dgm:pt>
    <dgm:pt modelId="{4559E0E3-3178-4A64-93EB-F096192BA807}" type="pres">
      <dgm:prSet presAssocID="{91F93466-9F32-40C9-BBDA-209E42E016F6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73D40-089E-4271-9137-C26D286A95EA}" type="pres">
      <dgm:prSet presAssocID="{EB2727F6-2084-40C0-A57F-2DE14AD395E9}" presName="spacing" presStyleCnt="0"/>
      <dgm:spPr/>
    </dgm:pt>
    <dgm:pt modelId="{B329C3B7-3DD6-4666-8562-F8295C0FBE60}" type="pres">
      <dgm:prSet presAssocID="{CAA858D1-D6A5-46F0-B4C8-86DF08BF6B32}" presName="composite" presStyleCnt="0"/>
      <dgm:spPr/>
    </dgm:pt>
    <dgm:pt modelId="{88DD6A20-C276-4AE7-B0B9-EF72F8652319}" type="pres">
      <dgm:prSet presAssocID="{CAA858D1-D6A5-46F0-B4C8-86DF08BF6B32}" presName="imgShp" presStyleLbl="fgImgPlace1" presStyleIdx="2" presStyleCnt="5"/>
      <dgm:spPr/>
    </dgm:pt>
    <dgm:pt modelId="{8858EA41-87D7-4D00-9F2F-BF5540B8C2AF}" type="pres">
      <dgm:prSet presAssocID="{CAA858D1-D6A5-46F0-B4C8-86DF08BF6B32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0DA4B-23FA-4138-A0B9-877431C800B5}" type="pres">
      <dgm:prSet presAssocID="{7C2FCCD5-E750-4986-B7D9-DD6F6902F482}" presName="spacing" presStyleCnt="0"/>
      <dgm:spPr/>
    </dgm:pt>
    <dgm:pt modelId="{03EA02E2-E595-4A5B-84BF-E704C3642F75}" type="pres">
      <dgm:prSet presAssocID="{5EA7D123-C968-4CAD-9020-6C5A7D79AAD5}" presName="composite" presStyleCnt="0"/>
      <dgm:spPr/>
    </dgm:pt>
    <dgm:pt modelId="{A56CCE43-1671-4CBF-8381-A25E555840E2}" type="pres">
      <dgm:prSet presAssocID="{5EA7D123-C968-4CAD-9020-6C5A7D79AAD5}" presName="imgShp" presStyleLbl="fgImgPlace1" presStyleIdx="3" presStyleCnt="5"/>
      <dgm:spPr/>
    </dgm:pt>
    <dgm:pt modelId="{729C9825-96AF-48AD-BB45-642FF90467AB}" type="pres">
      <dgm:prSet presAssocID="{5EA7D123-C968-4CAD-9020-6C5A7D79AAD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BCD38-D467-4E65-A838-E4000A77F006}" type="pres">
      <dgm:prSet presAssocID="{6AEEB84B-9E98-4B8C-8DDB-53ADE8A83C1C}" presName="spacing" presStyleCnt="0"/>
      <dgm:spPr/>
    </dgm:pt>
    <dgm:pt modelId="{8FF6D666-20C0-4273-A825-1A3D4AFD6AE7}" type="pres">
      <dgm:prSet presAssocID="{F72BE274-1460-4ADF-BFF9-75C55711BBFB}" presName="composite" presStyleCnt="0"/>
      <dgm:spPr/>
    </dgm:pt>
    <dgm:pt modelId="{DC6CAF16-98B9-4FC6-A05B-E49685E89621}" type="pres">
      <dgm:prSet presAssocID="{F72BE274-1460-4ADF-BFF9-75C55711BBFB}" presName="imgShp" presStyleLbl="fgImgPlace1" presStyleIdx="4" presStyleCnt="5"/>
      <dgm:spPr/>
    </dgm:pt>
    <dgm:pt modelId="{2CA9A009-966E-42EB-8A89-9CE8E7DC9FFF}" type="pres">
      <dgm:prSet presAssocID="{F72BE274-1460-4ADF-BFF9-75C55711BBF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655B49-1202-40C8-900F-A346F8C28164}" srcId="{BEE49AA1-A1E1-44E3-A49E-26DCE4048003}" destId="{CAA858D1-D6A5-46F0-B4C8-86DF08BF6B32}" srcOrd="2" destOrd="0" parTransId="{C9789BD7-64B5-4419-91E2-176D7A7E5B25}" sibTransId="{7C2FCCD5-E750-4986-B7D9-DD6F6902F482}"/>
    <dgm:cxn modelId="{8C5B00E3-551A-4764-ADB4-13AD58787D0E}" srcId="{BEE49AA1-A1E1-44E3-A49E-26DCE4048003}" destId="{F72BE274-1460-4ADF-BFF9-75C55711BBFB}" srcOrd="4" destOrd="0" parTransId="{F7B10FF7-DE0A-4C29-ADC4-9D14B62F5181}" sibTransId="{60F88CF6-B965-42D3-B7F7-25D1F9EE9C6A}"/>
    <dgm:cxn modelId="{EE0E9C55-CE68-450C-97A7-48FF171AED1A}" type="presOf" srcId="{F72BE274-1460-4ADF-BFF9-75C55711BBFB}" destId="{2CA9A009-966E-42EB-8A89-9CE8E7DC9FFF}" srcOrd="0" destOrd="0" presId="urn:microsoft.com/office/officeart/2005/8/layout/vList3"/>
    <dgm:cxn modelId="{AFF24A6A-6F69-47F4-88C7-DA946F41FD0C}" type="presOf" srcId="{06584580-EECB-4A51-B5CB-3232175AB2A2}" destId="{1E37F5D6-30CA-4AF2-B139-65A2C789EB40}" srcOrd="0" destOrd="0" presId="urn:microsoft.com/office/officeart/2005/8/layout/vList3"/>
    <dgm:cxn modelId="{22AE93EC-F3E1-4B20-BC5F-650B1D42F780}" type="presOf" srcId="{CAA858D1-D6A5-46F0-B4C8-86DF08BF6B32}" destId="{8858EA41-87D7-4D00-9F2F-BF5540B8C2AF}" srcOrd="0" destOrd="0" presId="urn:microsoft.com/office/officeart/2005/8/layout/vList3"/>
    <dgm:cxn modelId="{19FDB2FA-47A4-4A2E-9901-620A03FCEEA6}" type="presOf" srcId="{91F93466-9F32-40C9-BBDA-209E42E016F6}" destId="{4559E0E3-3178-4A64-93EB-F096192BA807}" srcOrd="0" destOrd="0" presId="urn:microsoft.com/office/officeart/2005/8/layout/vList3"/>
    <dgm:cxn modelId="{569ACAFC-30BE-49D6-971C-F6D402C65F46}" type="presOf" srcId="{5EA7D123-C968-4CAD-9020-6C5A7D79AAD5}" destId="{729C9825-96AF-48AD-BB45-642FF90467AB}" srcOrd="0" destOrd="0" presId="urn:microsoft.com/office/officeart/2005/8/layout/vList3"/>
    <dgm:cxn modelId="{7267F8DE-C3CE-4F65-B859-2CE6D42D5B2C}" srcId="{BEE49AA1-A1E1-44E3-A49E-26DCE4048003}" destId="{91F93466-9F32-40C9-BBDA-209E42E016F6}" srcOrd="1" destOrd="0" parTransId="{37F9E3D1-9995-4AA6-8098-FFAECFD80971}" sibTransId="{EB2727F6-2084-40C0-A57F-2DE14AD395E9}"/>
    <dgm:cxn modelId="{E4D16046-3066-491F-8DD8-FF7A4AD27A3C}" srcId="{BEE49AA1-A1E1-44E3-A49E-26DCE4048003}" destId="{06584580-EECB-4A51-B5CB-3232175AB2A2}" srcOrd="0" destOrd="0" parTransId="{A128C1B7-EC70-4734-A5A4-62DFFEC516FC}" sibTransId="{6C3C7767-0AA8-4C95-BDE5-B74972BB92F5}"/>
    <dgm:cxn modelId="{AB95C04E-7B90-4811-A62E-480C32107928}" srcId="{BEE49AA1-A1E1-44E3-A49E-26DCE4048003}" destId="{5EA7D123-C968-4CAD-9020-6C5A7D79AAD5}" srcOrd="3" destOrd="0" parTransId="{8FCB4CED-D917-4E18-9F10-959B24F114DF}" sibTransId="{6AEEB84B-9E98-4B8C-8DDB-53ADE8A83C1C}"/>
    <dgm:cxn modelId="{6751B05D-E67C-405A-AABF-A16E5AD3F9AF}" type="presOf" srcId="{BEE49AA1-A1E1-44E3-A49E-26DCE4048003}" destId="{873B92C7-AB10-4486-B0B5-D330ADB5498F}" srcOrd="0" destOrd="0" presId="urn:microsoft.com/office/officeart/2005/8/layout/vList3"/>
    <dgm:cxn modelId="{F51318A8-FE4A-48DF-88AE-BBC6E329FD1E}" type="presParOf" srcId="{873B92C7-AB10-4486-B0B5-D330ADB5498F}" destId="{1467CF8B-F86F-4683-A9E8-E2C76616FF32}" srcOrd="0" destOrd="0" presId="urn:microsoft.com/office/officeart/2005/8/layout/vList3"/>
    <dgm:cxn modelId="{C4CC25C7-BF06-41D6-A9C9-F6F34DF59632}" type="presParOf" srcId="{1467CF8B-F86F-4683-A9E8-E2C76616FF32}" destId="{F9ED181A-5266-450A-8EF4-1E6553278904}" srcOrd="0" destOrd="0" presId="urn:microsoft.com/office/officeart/2005/8/layout/vList3"/>
    <dgm:cxn modelId="{153CC167-A2D9-45DD-A992-5A14C3D5EBEC}" type="presParOf" srcId="{1467CF8B-F86F-4683-A9E8-E2C76616FF32}" destId="{1E37F5D6-30CA-4AF2-B139-65A2C789EB40}" srcOrd="1" destOrd="0" presId="urn:microsoft.com/office/officeart/2005/8/layout/vList3"/>
    <dgm:cxn modelId="{9798F49E-F854-4083-81C5-B99642B94FAC}" type="presParOf" srcId="{873B92C7-AB10-4486-B0B5-D330ADB5498F}" destId="{E3EBDDC6-165F-4D0D-AC5B-7C05614E3FA3}" srcOrd="1" destOrd="0" presId="urn:microsoft.com/office/officeart/2005/8/layout/vList3"/>
    <dgm:cxn modelId="{9E911545-ADB0-4402-846D-3249A6C6EF7D}" type="presParOf" srcId="{873B92C7-AB10-4486-B0B5-D330ADB5498F}" destId="{E69ABE7E-5C76-48A9-8A5F-A28EA518446C}" srcOrd="2" destOrd="0" presId="urn:microsoft.com/office/officeart/2005/8/layout/vList3"/>
    <dgm:cxn modelId="{A8FB9269-A239-4B35-903F-0167D5130360}" type="presParOf" srcId="{E69ABE7E-5C76-48A9-8A5F-A28EA518446C}" destId="{CC25351B-0166-4929-A5A3-9CC0FCF84509}" srcOrd="0" destOrd="0" presId="urn:microsoft.com/office/officeart/2005/8/layout/vList3"/>
    <dgm:cxn modelId="{66D669E3-4669-476C-AA41-E5BF3B90C35B}" type="presParOf" srcId="{E69ABE7E-5C76-48A9-8A5F-A28EA518446C}" destId="{4559E0E3-3178-4A64-93EB-F096192BA807}" srcOrd="1" destOrd="0" presId="urn:microsoft.com/office/officeart/2005/8/layout/vList3"/>
    <dgm:cxn modelId="{1FBABB41-6146-4603-AD6A-DF6E2F22449C}" type="presParOf" srcId="{873B92C7-AB10-4486-B0B5-D330ADB5498F}" destId="{6E073D40-089E-4271-9137-C26D286A95EA}" srcOrd="3" destOrd="0" presId="urn:microsoft.com/office/officeart/2005/8/layout/vList3"/>
    <dgm:cxn modelId="{2DA0228A-2A06-456F-9D94-B444103715FB}" type="presParOf" srcId="{873B92C7-AB10-4486-B0B5-D330ADB5498F}" destId="{B329C3B7-3DD6-4666-8562-F8295C0FBE60}" srcOrd="4" destOrd="0" presId="urn:microsoft.com/office/officeart/2005/8/layout/vList3"/>
    <dgm:cxn modelId="{D542E0B1-A602-4124-8530-113683E5651D}" type="presParOf" srcId="{B329C3B7-3DD6-4666-8562-F8295C0FBE60}" destId="{88DD6A20-C276-4AE7-B0B9-EF72F8652319}" srcOrd="0" destOrd="0" presId="urn:microsoft.com/office/officeart/2005/8/layout/vList3"/>
    <dgm:cxn modelId="{64B3D075-0E8A-48E3-BC1D-EB12EE6009C3}" type="presParOf" srcId="{B329C3B7-3DD6-4666-8562-F8295C0FBE60}" destId="{8858EA41-87D7-4D00-9F2F-BF5540B8C2AF}" srcOrd="1" destOrd="0" presId="urn:microsoft.com/office/officeart/2005/8/layout/vList3"/>
    <dgm:cxn modelId="{E9DE7FB7-4A04-4152-9EE9-FE98EE2F76D1}" type="presParOf" srcId="{873B92C7-AB10-4486-B0B5-D330ADB5498F}" destId="{01D0DA4B-23FA-4138-A0B9-877431C800B5}" srcOrd="5" destOrd="0" presId="urn:microsoft.com/office/officeart/2005/8/layout/vList3"/>
    <dgm:cxn modelId="{D313A6D1-249A-4A00-87E8-FD9DC950ABE8}" type="presParOf" srcId="{873B92C7-AB10-4486-B0B5-D330ADB5498F}" destId="{03EA02E2-E595-4A5B-84BF-E704C3642F75}" srcOrd="6" destOrd="0" presId="urn:microsoft.com/office/officeart/2005/8/layout/vList3"/>
    <dgm:cxn modelId="{DB1C8164-88D7-4F90-BE0E-710E5F32B177}" type="presParOf" srcId="{03EA02E2-E595-4A5B-84BF-E704C3642F75}" destId="{A56CCE43-1671-4CBF-8381-A25E555840E2}" srcOrd="0" destOrd="0" presId="urn:microsoft.com/office/officeart/2005/8/layout/vList3"/>
    <dgm:cxn modelId="{47F4AE3E-3E23-461D-ADC7-037FDB45A46E}" type="presParOf" srcId="{03EA02E2-E595-4A5B-84BF-E704C3642F75}" destId="{729C9825-96AF-48AD-BB45-642FF90467AB}" srcOrd="1" destOrd="0" presId="urn:microsoft.com/office/officeart/2005/8/layout/vList3"/>
    <dgm:cxn modelId="{98FDEA37-19CE-4F1B-A270-A25054AA08CB}" type="presParOf" srcId="{873B92C7-AB10-4486-B0B5-D330ADB5498F}" destId="{BAABCD38-D467-4E65-A838-E4000A77F006}" srcOrd="7" destOrd="0" presId="urn:microsoft.com/office/officeart/2005/8/layout/vList3"/>
    <dgm:cxn modelId="{3E119244-2624-4D69-BE8E-11878939E54F}" type="presParOf" srcId="{873B92C7-AB10-4486-B0B5-D330ADB5498F}" destId="{8FF6D666-20C0-4273-A825-1A3D4AFD6AE7}" srcOrd="8" destOrd="0" presId="urn:microsoft.com/office/officeart/2005/8/layout/vList3"/>
    <dgm:cxn modelId="{AF5D7C0C-5CAA-4C4A-AABA-88F85668F20E}" type="presParOf" srcId="{8FF6D666-20C0-4273-A825-1A3D4AFD6AE7}" destId="{DC6CAF16-98B9-4FC6-A05B-E49685E89621}" srcOrd="0" destOrd="0" presId="urn:microsoft.com/office/officeart/2005/8/layout/vList3"/>
    <dgm:cxn modelId="{08E86322-B14E-42AE-9C39-326D36C69C46}" type="presParOf" srcId="{8FF6D666-20C0-4273-A825-1A3D4AFD6AE7}" destId="{2CA9A009-966E-42EB-8A89-9CE8E7DC9FF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E49AA1-A1E1-44E3-A49E-26DCE404800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6584580-EECB-4A51-B5CB-3232175AB2A2}">
      <dgm:prSet phldrT="[Text]"/>
      <dgm:spPr/>
      <dgm:t>
        <a:bodyPr/>
        <a:lstStyle/>
        <a:p>
          <a:r>
            <a:rPr lang="en-US" dirty="0" smtClean="0"/>
            <a:t>Interpret information presented in mathematical and/or statistical forms; </a:t>
          </a:r>
        </a:p>
        <a:p>
          <a:r>
            <a:rPr lang="en-US" dirty="0" smtClean="0"/>
            <a:t>(LEAP B)</a:t>
          </a:r>
          <a:endParaRPr lang="en-US" dirty="0"/>
        </a:p>
      </dgm:t>
    </dgm:pt>
    <dgm:pt modelId="{A128C1B7-EC70-4734-A5A4-62DFFEC516FC}" type="parTrans" cxnId="{E4D16046-3066-491F-8DD8-FF7A4AD27A3C}">
      <dgm:prSet/>
      <dgm:spPr/>
      <dgm:t>
        <a:bodyPr/>
        <a:lstStyle/>
        <a:p>
          <a:endParaRPr lang="en-US"/>
        </a:p>
      </dgm:t>
    </dgm:pt>
    <dgm:pt modelId="{6C3C7767-0AA8-4C95-BDE5-B74972BB92F5}" type="sibTrans" cxnId="{E4D16046-3066-491F-8DD8-FF7A4AD27A3C}">
      <dgm:prSet/>
      <dgm:spPr/>
      <dgm:t>
        <a:bodyPr/>
        <a:lstStyle/>
        <a:p>
          <a:endParaRPr lang="en-US"/>
        </a:p>
      </dgm:t>
    </dgm:pt>
    <dgm:pt modelId="{CAA858D1-D6A5-46F0-B4C8-86DF08BF6B32}">
      <dgm:prSet phldrT="[Text]"/>
      <dgm:spPr/>
      <dgm:t>
        <a:bodyPr/>
        <a:lstStyle/>
        <a:p>
          <a:r>
            <a:rPr lang="en-US" dirty="0" smtClean="0"/>
            <a:t>Determine when computations are needed and to execute the appropriate computations; </a:t>
          </a:r>
        </a:p>
        <a:p>
          <a:r>
            <a:rPr lang="en-US" dirty="0" smtClean="0"/>
            <a:t>(LEAP B)</a:t>
          </a:r>
          <a:endParaRPr lang="en-US" dirty="0"/>
        </a:p>
      </dgm:t>
    </dgm:pt>
    <dgm:pt modelId="{C9789BD7-64B5-4419-91E2-176D7A7E5B25}" type="parTrans" cxnId="{A6655B49-1202-40C8-900F-A346F8C28164}">
      <dgm:prSet/>
      <dgm:spPr/>
      <dgm:t>
        <a:bodyPr/>
        <a:lstStyle/>
        <a:p>
          <a:endParaRPr lang="en-US"/>
        </a:p>
      </dgm:t>
    </dgm:pt>
    <dgm:pt modelId="{7C2FCCD5-E750-4986-B7D9-DD6F6902F482}" type="sibTrans" cxnId="{A6655B49-1202-40C8-900F-A346F8C28164}">
      <dgm:prSet/>
      <dgm:spPr/>
      <dgm:t>
        <a:bodyPr/>
        <a:lstStyle/>
        <a:p>
          <a:endParaRPr lang="en-US"/>
        </a:p>
      </dgm:t>
    </dgm:pt>
    <dgm:pt modelId="{91F93466-9F32-40C9-BBDA-209E42E016F6}">
      <dgm:prSet/>
      <dgm:spPr/>
      <dgm:t>
        <a:bodyPr/>
        <a:lstStyle/>
        <a:p>
          <a:r>
            <a:rPr lang="en-US" dirty="0" smtClean="0"/>
            <a:t>Illustrate and communicate mathematical and/or statistical information symbolically, visually and/or numerically; (LEAP A,B and C)</a:t>
          </a:r>
          <a:endParaRPr lang="en-US" dirty="0"/>
        </a:p>
      </dgm:t>
    </dgm:pt>
    <dgm:pt modelId="{37F9E3D1-9995-4AA6-8098-FFAECFD80971}" type="parTrans" cxnId="{7267F8DE-C3CE-4F65-B859-2CE6D42D5B2C}">
      <dgm:prSet/>
      <dgm:spPr/>
      <dgm:t>
        <a:bodyPr/>
        <a:lstStyle/>
        <a:p>
          <a:endParaRPr lang="en-US"/>
        </a:p>
      </dgm:t>
    </dgm:pt>
    <dgm:pt modelId="{EB2727F6-2084-40C0-A57F-2DE14AD395E9}" type="sibTrans" cxnId="{7267F8DE-C3CE-4F65-B859-2CE6D42D5B2C}">
      <dgm:prSet/>
      <dgm:spPr/>
      <dgm:t>
        <a:bodyPr/>
        <a:lstStyle/>
        <a:p>
          <a:endParaRPr lang="en-US"/>
        </a:p>
      </dgm:t>
    </dgm:pt>
    <dgm:pt modelId="{5EA7D123-C968-4CAD-9020-6C5A7D79AAD5}">
      <dgm:prSet/>
      <dgm:spPr/>
      <dgm:t>
        <a:bodyPr/>
        <a:lstStyle/>
        <a:p>
          <a:r>
            <a:rPr lang="en-US" dirty="0" smtClean="0"/>
            <a:t>Apply an appropriate model to the problem to be solved; (LEAP A,C and D)</a:t>
          </a:r>
          <a:endParaRPr lang="en-US" dirty="0"/>
        </a:p>
      </dgm:t>
    </dgm:pt>
    <dgm:pt modelId="{8FCB4CED-D917-4E18-9F10-959B24F114DF}" type="parTrans" cxnId="{AB95C04E-7B90-4811-A62E-480C32107928}">
      <dgm:prSet/>
      <dgm:spPr/>
      <dgm:t>
        <a:bodyPr/>
        <a:lstStyle/>
        <a:p>
          <a:endParaRPr lang="en-US"/>
        </a:p>
      </dgm:t>
    </dgm:pt>
    <dgm:pt modelId="{6AEEB84B-9E98-4B8C-8DDB-53ADE8A83C1C}" type="sibTrans" cxnId="{AB95C04E-7B90-4811-A62E-480C32107928}">
      <dgm:prSet/>
      <dgm:spPr/>
      <dgm:t>
        <a:bodyPr/>
        <a:lstStyle/>
        <a:p>
          <a:endParaRPr lang="en-US"/>
        </a:p>
      </dgm:t>
    </dgm:pt>
    <dgm:pt modelId="{F72BE274-1460-4ADF-BFF9-75C55711BBFB}">
      <dgm:prSet/>
      <dgm:spPr/>
      <dgm:t>
        <a:bodyPr/>
        <a:lstStyle/>
        <a:p>
          <a:r>
            <a:rPr lang="en-US" dirty="0" smtClean="0"/>
            <a:t>Make inferences, evaluate assumptions, and assess limitations in estimation modeling and/or statistical analysis (LEAP B,C and D)</a:t>
          </a:r>
          <a:endParaRPr lang="en-US" dirty="0"/>
        </a:p>
      </dgm:t>
    </dgm:pt>
    <dgm:pt modelId="{F7B10FF7-DE0A-4C29-ADC4-9D14B62F5181}" type="parTrans" cxnId="{8C5B00E3-551A-4764-ADB4-13AD58787D0E}">
      <dgm:prSet/>
      <dgm:spPr/>
      <dgm:t>
        <a:bodyPr/>
        <a:lstStyle/>
        <a:p>
          <a:endParaRPr lang="en-US"/>
        </a:p>
      </dgm:t>
    </dgm:pt>
    <dgm:pt modelId="{60F88CF6-B965-42D3-B7F7-25D1F9EE9C6A}" type="sibTrans" cxnId="{8C5B00E3-551A-4764-ADB4-13AD58787D0E}">
      <dgm:prSet/>
      <dgm:spPr/>
      <dgm:t>
        <a:bodyPr/>
        <a:lstStyle/>
        <a:p>
          <a:endParaRPr lang="en-US"/>
        </a:p>
      </dgm:t>
    </dgm:pt>
    <dgm:pt modelId="{873B92C7-AB10-4486-B0B5-D330ADB5498F}" type="pres">
      <dgm:prSet presAssocID="{BEE49AA1-A1E1-44E3-A49E-26DCE4048003}" presName="linearFlow" presStyleCnt="0">
        <dgm:presLayoutVars>
          <dgm:dir/>
          <dgm:resizeHandles val="exact"/>
        </dgm:presLayoutVars>
      </dgm:prSet>
      <dgm:spPr/>
    </dgm:pt>
    <dgm:pt modelId="{1467CF8B-F86F-4683-A9E8-E2C76616FF32}" type="pres">
      <dgm:prSet presAssocID="{06584580-EECB-4A51-B5CB-3232175AB2A2}" presName="composite" presStyleCnt="0"/>
      <dgm:spPr/>
    </dgm:pt>
    <dgm:pt modelId="{F9ED181A-5266-450A-8EF4-1E6553278904}" type="pres">
      <dgm:prSet presAssocID="{06584580-EECB-4A51-B5CB-3232175AB2A2}" presName="imgShp" presStyleLbl="fgImgPlace1" presStyleIdx="0" presStyleCnt="5"/>
      <dgm:spPr/>
    </dgm:pt>
    <dgm:pt modelId="{1E37F5D6-30CA-4AF2-B139-65A2C789EB40}" type="pres">
      <dgm:prSet presAssocID="{06584580-EECB-4A51-B5CB-3232175AB2A2}" presName="txShp" presStyleLbl="node1" presStyleIdx="0" presStyleCnt="5" custLinFactNeighborX="-564" custLinFactNeighborY="-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BDDC6-165F-4D0D-AC5B-7C05614E3FA3}" type="pres">
      <dgm:prSet presAssocID="{6C3C7767-0AA8-4C95-BDE5-B74972BB92F5}" presName="spacing" presStyleCnt="0"/>
      <dgm:spPr/>
    </dgm:pt>
    <dgm:pt modelId="{E69ABE7E-5C76-48A9-8A5F-A28EA518446C}" type="pres">
      <dgm:prSet presAssocID="{91F93466-9F32-40C9-BBDA-209E42E016F6}" presName="composite" presStyleCnt="0"/>
      <dgm:spPr/>
    </dgm:pt>
    <dgm:pt modelId="{CC25351B-0166-4929-A5A3-9CC0FCF84509}" type="pres">
      <dgm:prSet presAssocID="{91F93466-9F32-40C9-BBDA-209E42E016F6}" presName="imgShp" presStyleLbl="fgImgPlace1" presStyleIdx="1" presStyleCnt="5"/>
      <dgm:spPr/>
    </dgm:pt>
    <dgm:pt modelId="{4559E0E3-3178-4A64-93EB-F096192BA807}" type="pres">
      <dgm:prSet presAssocID="{91F93466-9F32-40C9-BBDA-209E42E016F6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73D40-089E-4271-9137-C26D286A95EA}" type="pres">
      <dgm:prSet presAssocID="{EB2727F6-2084-40C0-A57F-2DE14AD395E9}" presName="spacing" presStyleCnt="0"/>
      <dgm:spPr/>
    </dgm:pt>
    <dgm:pt modelId="{B329C3B7-3DD6-4666-8562-F8295C0FBE60}" type="pres">
      <dgm:prSet presAssocID="{CAA858D1-D6A5-46F0-B4C8-86DF08BF6B32}" presName="composite" presStyleCnt="0"/>
      <dgm:spPr/>
    </dgm:pt>
    <dgm:pt modelId="{88DD6A20-C276-4AE7-B0B9-EF72F8652319}" type="pres">
      <dgm:prSet presAssocID="{CAA858D1-D6A5-46F0-B4C8-86DF08BF6B32}" presName="imgShp" presStyleLbl="fgImgPlace1" presStyleIdx="2" presStyleCnt="5"/>
      <dgm:spPr/>
    </dgm:pt>
    <dgm:pt modelId="{8858EA41-87D7-4D00-9F2F-BF5540B8C2AF}" type="pres">
      <dgm:prSet presAssocID="{CAA858D1-D6A5-46F0-B4C8-86DF08BF6B32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0DA4B-23FA-4138-A0B9-877431C800B5}" type="pres">
      <dgm:prSet presAssocID="{7C2FCCD5-E750-4986-B7D9-DD6F6902F482}" presName="spacing" presStyleCnt="0"/>
      <dgm:spPr/>
    </dgm:pt>
    <dgm:pt modelId="{03EA02E2-E595-4A5B-84BF-E704C3642F75}" type="pres">
      <dgm:prSet presAssocID="{5EA7D123-C968-4CAD-9020-6C5A7D79AAD5}" presName="composite" presStyleCnt="0"/>
      <dgm:spPr/>
    </dgm:pt>
    <dgm:pt modelId="{A56CCE43-1671-4CBF-8381-A25E555840E2}" type="pres">
      <dgm:prSet presAssocID="{5EA7D123-C968-4CAD-9020-6C5A7D79AAD5}" presName="imgShp" presStyleLbl="fgImgPlace1" presStyleIdx="3" presStyleCnt="5"/>
      <dgm:spPr/>
    </dgm:pt>
    <dgm:pt modelId="{729C9825-96AF-48AD-BB45-642FF90467AB}" type="pres">
      <dgm:prSet presAssocID="{5EA7D123-C968-4CAD-9020-6C5A7D79AAD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BCD38-D467-4E65-A838-E4000A77F006}" type="pres">
      <dgm:prSet presAssocID="{6AEEB84B-9E98-4B8C-8DDB-53ADE8A83C1C}" presName="spacing" presStyleCnt="0"/>
      <dgm:spPr/>
    </dgm:pt>
    <dgm:pt modelId="{8FF6D666-20C0-4273-A825-1A3D4AFD6AE7}" type="pres">
      <dgm:prSet presAssocID="{F72BE274-1460-4ADF-BFF9-75C55711BBFB}" presName="composite" presStyleCnt="0"/>
      <dgm:spPr/>
    </dgm:pt>
    <dgm:pt modelId="{DC6CAF16-98B9-4FC6-A05B-E49685E89621}" type="pres">
      <dgm:prSet presAssocID="{F72BE274-1460-4ADF-BFF9-75C55711BBFB}" presName="imgShp" presStyleLbl="fgImgPlace1" presStyleIdx="4" presStyleCnt="5"/>
      <dgm:spPr/>
    </dgm:pt>
    <dgm:pt modelId="{2CA9A009-966E-42EB-8A89-9CE8E7DC9FFF}" type="pres">
      <dgm:prSet presAssocID="{F72BE274-1460-4ADF-BFF9-75C55711BBF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655B49-1202-40C8-900F-A346F8C28164}" srcId="{BEE49AA1-A1E1-44E3-A49E-26DCE4048003}" destId="{CAA858D1-D6A5-46F0-B4C8-86DF08BF6B32}" srcOrd="2" destOrd="0" parTransId="{C9789BD7-64B5-4419-91E2-176D7A7E5B25}" sibTransId="{7C2FCCD5-E750-4986-B7D9-DD6F6902F482}"/>
    <dgm:cxn modelId="{8C5B00E3-551A-4764-ADB4-13AD58787D0E}" srcId="{BEE49AA1-A1E1-44E3-A49E-26DCE4048003}" destId="{F72BE274-1460-4ADF-BFF9-75C55711BBFB}" srcOrd="4" destOrd="0" parTransId="{F7B10FF7-DE0A-4C29-ADC4-9D14B62F5181}" sibTransId="{60F88CF6-B965-42D3-B7F7-25D1F9EE9C6A}"/>
    <dgm:cxn modelId="{DB77EF36-5855-4421-9911-23D979F12AFD}" type="presOf" srcId="{06584580-EECB-4A51-B5CB-3232175AB2A2}" destId="{1E37F5D6-30CA-4AF2-B139-65A2C789EB40}" srcOrd="0" destOrd="0" presId="urn:microsoft.com/office/officeart/2005/8/layout/vList3"/>
    <dgm:cxn modelId="{7267F8DE-C3CE-4F65-B859-2CE6D42D5B2C}" srcId="{BEE49AA1-A1E1-44E3-A49E-26DCE4048003}" destId="{91F93466-9F32-40C9-BBDA-209E42E016F6}" srcOrd="1" destOrd="0" parTransId="{37F9E3D1-9995-4AA6-8098-FFAECFD80971}" sibTransId="{EB2727F6-2084-40C0-A57F-2DE14AD395E9}"/>
    <dgm:cxn modelId="{1C6F14D1-A0ED-4FCB-9ABB-24BDA735E435}" type="presOf" srcId="{F72BE274-1460-4ADF-BFF9-75C55711BBFB}" destId="{2CA9A009-966E-42EB-8A89-9CE8E7DC9FFF}" srcOrd="0" destOrd="0" presId="urn:microsoft.com/office/officeart/2005/8/layout/vList3"/>
    <dgm:cxn modelId="{C022F390-1AE2-4EAE-8A29-744013CCA66D}" type="presOf" srcId="{BEE49AA1-A1E1-44E3-A49E-26DCE4048003}" destId="{873B92C7-AB10-4486-B0B5-D330ADB5498F}" srcOrd="0" destOrd="0" presId="urn:microsoft.com/office/officeart/2005/8/layout/vList3"/>
    <dgm:cxn modelId="{23FAE471-0FAD-4685-87CE-E0A69593D28C}" type="presOf" srcId="{CAA858D1-D6A5-46F0-B4C8-86DF08BF6B32}" destId="{8858EA41-87D7-4D00-9F2F-BF5540B8C2AF}" srcOrd="0" destOrd="0" presId="urn:microsoft.com/office/officeart/2005/8/layout/vList3"/>
    <dgm:cxn modelId="{100514E1-AB12-4B1A-9C6E-1654ED08E018}" type="presOf" srcId="{91F93466-9F32-40C9-BBDA-209E42E016F6}" destId="{4559E0E3-3178-4A64-93EB-F096192BA807}" srcOrd="0" destOrd="0" presId="urn:microsoft.com/office/officeart/2005/8/layout/vList3"/>
    <dgm:cxn modelId="{E4D16046-3066-491F-8DD8-FF7A4AD27A3C}" srcId="{BEE49AA1-A1E1-44E3-A49E-26DCE4048003}" destId="{06584580-EECB-4A51-B5CB-3232175AB2A2}" srcOrd="0" destOrd="0" parTransId="{A128C1B7-EC70-4734-A5A4-62DFFEC516FC}" sibTransId="{6C3C7767-0AA8-4C95-BDE5-B74972BB92F5}"/>
    <dgm:cxn modelId="{AB95C04E-7B90-4811-A62E-480C32107928}" srcId="{BEE49AA1-A1E1-44E3-A49E-26DCE4048003}" destId="{5EA7D123-C968-4CAD-9020-6C5A7D79AAD5}" srcOrd="3" destOrd="0" parTransId="{8FCB4CED-D917-4E18-9F10-959B24F114DF}" sibTransId="{6AEEB84B-9E98-4B8C-8DDB-53ADE8A83C1C}"/>
    <dgm:cxn modelId="{5AFDF528-B069-495D-BBF7-91752497C996}" type="presOf" srcId="{5EA7D123-C968-4CAD-9020-6C5A7D79AAD5}" destId="{729C9825-96AF-48AD-BB45-642FF90467AB}" srcOrd="0" destOrd="0" presId="urn:microsoft.com/office/officeart/2005/8/layout/vList3"/>
    <dgm:cxn modelId="{CA3BA691-98E3-4FA5-BEC3-D08A7775206E}" type="presParOf" srcId="{873B92C7-AB10-4486-B0B5-D330ADB5498F}" destId="{1467CF8B-F86F-4683-A9E8-E2C76616FF32}" srcOrd="0" destOrd="0" presId="urn:microsoft.com/office/officeart/2005/8/layout/vList3"/>
    <dgm:cxn modelId="{653868AD-6105-4C38-A8A2-517F1A344B6F}" type="presParOf" srcId="{1467CF8B-F86F-4683-A9E8-E2C76616FF32}" destId="{F9ED181A-5266-450A-8EF4-1E6553278904}" srcOrd="0" destOrd="0" presId="urn:microsoft.com/office/officeart/2005/8/layout/vList3"/>
    <dgm:cxn modelId="{318CC15D-380E-4601-AD48-AA7A6AD47727}" type="presParOf" srcId="{1467CF8B-F86F-4683-A9E8-E2C76616FF32}" destId="{1E37F5D6-30CA-4AF2-B139-65A2C789EB40}" srcOrd="1" destOrd="0" presId="urn:microsoft.com/office/officeart/2005/8/layout/vList3"/>
    <dgm:cxn modelId="{3A5E8737-AA16-49E7-8E62-248526C0E2D6}" type="presParOf" srcId="{873B92C7-AB10-4486-B0B5-D330ADB5498F}" destId="{E3EBDDC6-165F-4D0D-AC5B-7C05614E3FA3}" srcOrd="1" destOrd="0" presId="urn:microsoft.com/office/officeart/2005/8/layout/vList3"/>
    <dgm:cxn modelId="{AF5551A3-C6CA-40FA-8B3B-D709E0D0689F}" type="presParOf" srcId="{873B92C7-AB10-4486-B0B5-D330ADB5498F}" destId="{E69ABE7E-5C76-48A9-8A5F-A28EA518446C}" srcOrd="2" destOrd="0" presId="urn:microsoft.com/office/officeart/2005/8/layout/vList3"/>
    <dgm:cxn modelId="{165B18FB-E550-4271-A622-4DCF97DCFA8E}" type="presParOf" srcId="{E69ABE7E-5C76-48A9-8A5F-A28EA518446C}" destId="{CC25351B-0166-4929-A5A3-9CC0FCF84509}" srcOrd="0" destOrd="0" presId="urn:microsoft.com/office/officeart/2005/8/layout/vList3"/>
    <dgm:cxn modelId="{176CBA15-7877-4305-959F-309CB954D52A}" type="presParOf" srcId="{E69ABE7E-5C76-48A9-8A5F-A28EA518446C}" destId="{4559E0E3-3178-4A64-93EB-F096192BA807}" srcOrd="1" destOrd="0" presId="urn:microsoft.com/office/officeart/2005/8/layout/vList3"/>
    <dgm:cxn modelId="{AAE60EFA-F5BB-465C-8FBC-2EDC98B4F527}" type="presParOf" srcId="{873B92C7-AB10-4486-B0B5-D330ADB5498F}" destId="{6E073D40-089E-4271-9137-C26D286A95EA}" srcOrd="3" destOrd="0" presId="urn:microsoft.com/office/officeart/2005/8/layout/vList3"/>
    <dgm:cxn modelId="{EDBB366C-BAE9-4CD6-A3AD-9AA847BAB293}" type="presParOf" srcId="{873B92C7-AB10-4486-B0B5-D330ADB5498F}" destId="{B329C3B7-3DD6-4666-8562-F8295C0FBE60}" srcOrd="4" destOrd="0" presId="urn:microsoft.com/office/officeart/2005/8/layout/vList3"/>
    <dgm:cxn modelId="{22AA51FD-8E62-4617-A87D-7AA0DED9A7B2}" type="presParOf" srcId="{B329C3B7-3DD6-4666-8562-F8295C0FBE60}" destId="{88DD6A20-C276-4AE7-B0B9-EF72F8652319}" srcOrd="0" destOrd="0" presId="urn:microsoft.com/office/officeart/2005/8/layout/vList3"/>
    <dgm:cxn modelId="{70E53FEE-92C7-4117-B58A-495DA9FA65CA}" type="presParOf" srcId="{B329C3B7-3DD6-4666-8562-F8295C0FBE60}" destId="{8858EA41-87D7-4D00-9F2F-BF5540B8C2AF}" srcOrd="1" destOrd="0" presId="urn:microsoft.com/office/officeart/2005/8/layout/vList3"/>
    <dgm:cxn modelId="{0E34400A-9624-4488-8A60-DFFE153E007F}" type="presParOf" srcId="{873B92C7-AB10-4486-B0B5-D330ADB5498F}" destId="{01D0DA4B-23FA-4138-A0B9-877431C800B5}" srcOrd="5" destOrd="0" presId="urn:microsoft.com/office/officeart/2005/8/layout/vList3"/>
    <dgm:cxn modelId="{E4942DC5-29E0-42AF-82E0-8EEDFB0BE074}" type="presParOf" srcId="{873B92C7-AB10-4486-B0B5-D330ADB5498F}" destId="{03EA02E2-E595-4A5B-84BF-E704C3642F75}" srcOrd="6" destOrd="0" presId="urn:microsoft.com/office/officeart/2005/8/layout/vList3"/>
    <dgm:cxn modelId="{38E085B2-5FE8-413B-B3A1-E5066F447878}" type="presParOf" srcId="{03EA02E2-E595-4A5B-84BF-E704C3642F75}" destId="{A56CCE43-1671-4CBF-8381-A25E555840E2}" srcOrd="0" destOrd="0" presId="urn:microsoft.com/office/officeart/2005/8/layout/vList3"/>
    <dgm:cxn modelId="{A1688229-6C8A-4925-9C76-CCFF0BB1D4CA}" type="presParOf" srcId="{03EA02E2-E595-4A5B-84BF-E704C3642F75}" destId="{729C9825-96AF-48AD-BB45-642FF90467AB}" srcOrd="1" destOrd="0" presId="urn:microsoft.com/office/officeart/2005/8/layout/vList3"/>
    <dgm:cxn modelId="{E74098E6-F1C1-4EDC-A4F8-E05F528BB910}" type="presParOf" srcId="{873B92C7-AB10-4486-B0B5-D330ADB5498F}" destId="{BAABCD38-D467-4E65-A838-E4000A77F006}" srcOrd="7" destOrd="0" presId="urn:microsoft.com/office/officeart/2005/8/layout/vList3"/>
    <dgm:cxn modelId="{825D755B-C0E9-48F5-BC74-A75DB2893C97}" type="presParOf" srcId="{873B92C7-AB10-4486-B0B5-D330ADB5498F}" destId="{8FF6D666-20C0-4273-A825-1A3D4AFD6AE7}" srcOrd="8" destOrd="0" presId="urn:microsoft.com/office/officeart/2005/8/layout/vList3"/>
    <dgm:cxn modelId="{32B70BA9-A2AD-4F3C-97CF-9A1EE66340F8}" type="presParOf" srcId="{8FF6D666-20C0-4273-A825-1A3D4AFD6AE7}" destId="{DC6CAF16-98B9-4FC6-A05B-E49685E89621}" srcOrd="0" destOrd="0" presId="urn:microsoft.com/office/officeart/2005/8/layout/vList3"/>
    <dgm:cxn modelId="{FA70DF70-66B2-486E-8A63-79AC6E71E785}" type="presParOf" srcId="{8FF6D666-20C0-4273-A825-1A3D4AFD6AE7}" destId="{2CA9A009-966E-42EB-8A89-9CE8E7DC9FF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E49AA1-A1E1-44E3-A49E-26DCE404800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6584580-EECB-4A51-B5CB-3232175AB2A2}">
      <dgm:prSet phldrT="[Text]"/>
      <dgm:spPr/>
      <dgm:t>
        <a:bodyPr/>
        <a:lstStyle/>
        <a:p>
          <a:r>
            <a:rPr lang="en-US" dirty="0" smtClean="0"/>
            <a:t>Demonstrate an understanding of the methods of science inquiry </a:t>
          </a:r>
        </a:p>
        <a:p>
          <a:r>
            <a:rPr lang="en-US" dirty="0" smtClean="0"/>
            <a:t>(LEAP A and B)</a:t>
          </a:r>
          <a:endParaRPr lang="en-US" dirty="0"/>
        </a:p>
      </dgm:t>
    </dgm:pt>
    <dgm:pt modelId="{A128C1B7-EC70-4734-A5A4-62DFFEC516FC}" type="parTrans" cxnId="{E4D16046-3066-491F-8DD8-FF7A4AD27A3C}">
      <dgm:prSet/>
      <dgm:spPr/>
      <dgm:t>
        <a:bodyPr/>
        <a:lstStyle/>
        <a:p>
          <a:endParaRPr lang="en-US"/>
        </a:p>
      </dgm:t>
    </dgm:pt>
    <dgm:pt modelId="{6C3C7767-0AA8-4C95-BDE5-B74972BB92F5}" type="sibTrans" cxnId="{E4D16046-3066-491F-8DD8-FF7A4AD27A3C}">
      <dgm:prSet/>
      <dgm:spPr/>
      <dgm:t>
        <a:bodyPr/>
        <a:lstStyle/>
        <a:p>
          <a:endParaRPr lang="en-US"/>
        </a:p>
      </dgm:t>
    </dgm:pt>
    <dgm:pt modelId="{CAA858D1-D6A5-46F0-B4C8-86DF08BF6B32}">
      <dgm:prSet phldrT="[Text]"/>
      <dgm:spPr/>
      <dgm:t>
        <a:bodyPr/>
        <a:lstStyle/>
        <a:p>
          <a:r>
            <a:rPr lang="en-US" dirty="0" smtClean="0"/>
            <a:t>Apply scientific principles to interpret and make predictions in one or more of the sciences. (LEAP A, B, and D)</a:t>
          </a:r>
          <a:endParaRPr lang="en-US" dirty="0"/>
        </a:p>
      </dgm:t>
    </dgm:pt>
    <dgm:pt modelId="{C9789BD7-64B5-4419-91E2-176D7A7E5B25}" type="parTrans" cxnId="{A6655B49-1202-40C8-900F-A346F8C28164}">
      <dgm:prSet/>
      <dgm:spPr/>
      <dgm:t>
        <a:bodyPr/>
        <a:lstStyle/>
        <a:p>
          <a:endParaRPr lang="en-US"/>
        </a:p>
      </dgm:t>
    </dgm:pt>
    <dgm:pt modelId="{7C2FCCD5-E750-4986-B7D9-DD6F6902F482}" type="sibTrans" cxnId="{A6655B49-1202-40C8-900F-A346F8C28164}">
      <dgm:prSet/>
      <dgm:spPr/>
      <dgm:t>
        <a:bodyPr/>
        <a:lstStyle/>
        <a:p>
          <a:endParaRPr lang="en-US"/>
        </a:p>
      </dgm:t>
    </dgm:pt>
    <dgm:pt modelId="{91F93466-9F32-40C9-BBDA-209E42E016F6}">
      <dgm:prSet/>
      <dgm:spPr/>
      <dgm:t>
        <a:bodyPr/>
        <a:lstStyle/>
        <a:p>
          <a:r>
            <a:rPr lang="en-US" dirty="0" smtClean="0"/>
            <a:t>Explain basic concepts and principles in one or more of the sciences </a:t>
          </a:r>
        </a:p>
        <a:p>
          <a:r>
            <a:rPr lang="en-US" dirty="0" smtClean="0"/>
            <a:t>(LEAP A and B)</a:t>
          </a:r>
          <a:endParaRPr lang="en-US" dirty="0"/>
        </a:p>
      </dgm:t>
    </dgm:pt>
    <dgm:pt modelId="{37F9E3D1-9995-4AA6-8098-FFAECFD80971}" type="parTrans" cxnId="{7267F8DE-C3CE-4F65-B859-2CE6D42D5B2C}">
      <dgm:prSet/>
      <dgm:spPr/>
      <dgm:t>
        <a:bodyPr/>
        <a:lstStyle/>
        <a:p>
          <a:endParaRPr lang="en-US"/>
        </a:p>
      </dgm:t>
    </dgm:pt>
    <dgm:pt modelId="{EB2727F6-2084-40C0-A57F-2DE14AD395E9}" type="sibTrans" cxnId="{7267F8DE-C3CE-4F65-B859-2CE6D42D5B2C}">
      <dgm:prSet/>
      <dgm:spPr/>
      <dgm:t>
        <a:bodyPr/>
        <a:lstStyle/>
        <a:p>
          <a:endParaRPr lang="en-US"/>
        </a:p>
      </dgm:t>
    </dgm:pt>
    <dgm:pt modelId="{5EA7D123-C968-4CAD-9020-6C5A7D79AAD5}">
      <dgm:prSet/>
      <dgm:spPr/>
      <dgm:t>
        <a:bodyPr/>
        <a:lstStyle/>
        <a:p>
          <a:r>
            <a:rPr lang="en-US" dirty="0" smtClean="0"/>
            <a:t>Explain how scientific principles relate to issues of personal and/or public importance. (LEAP A, B, C, and D)</a:t>
          </a:r>
          <a:endParaRPr lang="en-US" dirty="0"/>
        </a:p>
      </dgm:t>
    </dgm:pt>
    <dgm:pt modelId="{8FCB4CED-D917-4E18-9F10-959B24F114DF}" type="parTrans" cxnId="{AB95C04E-7B90-4811-A62E-480C32107928}">
      <dgm:prSet/>
      <dgm:spPr/>
      <dgm:t>
        <a:bodyPr/>
        <a:lstStyle/>
        <a:p>
          <a:endParaRPr lang="en-US"/>
        </a:p>
      </dgm:t>
    </dgm:pt>
    <dgm:pt modelId="{6AEEB84B-9E98-4B8C-8DDB-53ADE8A83C1C}" type="sibTrans" cxnId="{AB95C04E-7B90-4811-A62E-480C32107928}">
      <dgm:prSet/>
      <dgm:spPr/>
      <dgm:t>
        <a:bodyPr/>
        <a:lstStyle/>
        <a:p>
          <a:endParaRPr lang="en-US"/>
        </a:p>
      </dgm:t>
    </dgm:pt>
    <dgm:pt modelId="{873B92C7-AB10-4486-B0B5-D330ADB5498F}" type="pres">
      <dgm:prSet presAssocID="{BEE49AA1-A1E1-44E3-A49E-26DCE4048003}" presName="linearFlow" presStyleCnt="0">
        <dgm:presLayoutVars>
          <dgm:dir/>
          <dgm:resizeHandles val="exact"/>
        </dgm:presLayoutVars>
      </dgm:prSet>
      <dgm:spPr/>
    </dgm:pt>
    <dgm:pt modelId="{1467CF8B-F86F-4683-A9E8-E2C76616FF32}" type="pres">
      <dgm:prSet presAssocID="{06584580-EECB-4A51-B5CB-3232175AB2A2}" presName="composite" presStyleCnt="0"/>
      <dgm:spPr/>
    </dgm:pt>
    <dgm:pt modelId="{F9ED181A-5266-450A-8EF4-1E6553278904}" type="pres">
      <dgm:prSet presAssocID="{06584580-EECB-4A51-B5CB-3232175AB2A2}" presName="imgShp" presStyleLbl="fgImgPlace1" presStyleIdx="0" presStyleCnt="4"/>
      <dgm:spPr/>
    </dgm:pt>
    <dgm:pt modelId="{1E37F5D6-30CA-4AF2-B139-65A2C789EB40}" type="pres">
      <dgm:prSet presAssocID="{06584580-EECB-4A51-B5CB-3232175AB2A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BDDC6-165F-4D0D-AC5B-7C05614E3FA3}" type="pres">
      <dgm:prSet presAssocID="{6C3C7767-0AA8-4C95-BDE5-B74972BB92F5}" presName="spacing" presStyleCnt="0"/>
      <dgm:spPr/>
    </dgm:pt>
    <dgm:pt modelId="{E69ABE7E-5C76-48A9-8A5F-A28EA518446C}" type="pres">
      <dgm:prSet presAssocID="{91F93466-9F32-40C9-BBDA-209E42E016F6}" presName="composite" presStyleCnt="0"/>
      <dgm:spPr/>
    </dgm:pt>
    <dgm:pt modelId="{CC25351B-0166-4929-A5A3-9CC0FCF84509}" type="pres">
      <dgm:prSet presAssocID="{91F93466-9F32-40C9-BBDA-209E42E016F6}" presName="imgShp" presStyleLbl="fgImgPlace1" presStyleIdx="1" presStyleCnt="4"/>
      <dgm:spPr/>
    </dgm:pt>
    <dgm:pt modelId="{4559E0E3-3178-4A64-93EB-F096192BA807}" type="pres">
      <dgm:prSet presAssocID="{91F93466-9F32-40C9-BBDA-209E42E016F6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73D40-089E-4271-9137-C26D286A95EA}" type="pres">
      <dgm:prSet presAssocID="{EB2727F6-2084-40C0-A57F-2DE14AD395E9}" presName="spacing" presStyleCnt="0"/>
      <dgm:spPr/>
    </dgm:pt>
    <dgm:pt modelId="{B329C3B7-3DD6-4666-8562-F8295C0FBE60}" type="pres">
      <dgm:prSet presAssocID="{CAA858D1-D6A5-46F0-B4C8-86DF08BF6B32}" presName="composite" presStyleCnt="0"/>
      <dgm:spPr/>
    </dgm:pt>
    <dgm:pt modelId="{88DD6A20-C276-4AE7-B0B9-EF72F8652319}" type="pres">
      <dgm:prSet presAssocID="{CAA858D1-D6A5-46F0-B4C8-86DF08BF6B32}" presName="imgShp" presStyleLbl="fgImgPlace1" presStyleIdx="2" presStyleCnt="4"/>
      <dgm:spPr/>
    </dgm:pt>
    <dgm:pt modelId="{8858EA41-87D7-4D00-9F2F-BF5540B8C2AF}" type="pres">
      <dgm:prSet presAssocID="{CAA858D1-D6A5-46F0-B4C8-86DF08BF6B32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0DA4B-23FA-4138-A0B9-877431C800B5}" type="pres">
      <dgm:prSet presAssocID="{7C2FCCD5-E750-4986-B7D9-DD6F6902F482}" presName="spacing" presStyleCnt="0"/>
      <dgm:spPr/>
    </dgm:pt>
    <dgm:pt modelId="{03EA02E2-E595-4A5B-84BF-E704C3642F75}" type="pres">
      <dgm:prSet presAssocID="{5EA7D123-C968-4CAD-9020-6C5A7D79AAD5}" presName="composite" presStyleCnt="0"/>
      <dgm:spPr/>
    </dgm:pt>
    <dgm:pt modelId="{A56CCE43-1671-4CBF-8381-A25E555840E2}" type="pres">
      <dgm:prSet presAssocID="{5EA7D123-C968-4CAD-9020-6C5A7D79AAD5}" presName="imgShp" presStyleLbl="fgImgPlace1" presStyleIdx="3" presStyleCnt="4"/>
      <dgm:spPr/>
    </dgm:pt>
    <dgm:pt modelId="{729C9825-96AF-48AD-BB45-642FF90467AB}" type="pres">
      <dgm:prSet presAssocID="{5EA7D123-C968-4CAD-9020-6C5A7D79AAD5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D16046-3066-491F-8DD8-FF7A4AD27A3C}" srcId="{BEE49AA1-A1E1-44E3-A49E-26DCE4048003}" destId="{06584580-EECB-4A51-B5CB-3232175AB2A2}" srcOrd="0" destOrd="0" parTransId="{A128C1B7-EC70-4734-A5A4-62DFFEC516FC}" sibTransId="{6C3C7767-0AA8-4C95-BDE5-B74972BB92F5}"/>
    <dgm:cxn modelId="{7267F8DE-C3CE-4F65-B859-2CE6D42D5B2C}" srcId="{BEE49AA1-A1E1-44E3-A49E-26DCE4048003}" destId="{91F93466-9F32-40C9-BBDA-209E42E016F6}" srcOrd="1" destOrd="0" parTransId="{37F9E3D1-9995-4AA6-8098-FFAECFD80971}" sibTransId="{EB2727F6-2084-40C0-A57F-2DE14AD395E9}"/>
    <dgm:cxn modelId="{731DE139-0DBA-4BD4-BEB0-445592796283}" type="presOf" srcId="{91F93466-9F32-40C9-BBDA-209E42E016F6}" destId="{4559E0E3-3178-4A64-93EB-F096192BA807}" srcOrd="0" destOrd="0" presId="urn:microsoft.com/office/officeart/2005/8/layout/vList3"/>
    <dgm:cxn modelId="{28A2FE57-738E-4C1E-82BD-49DEDC825EF6}" type="presOf" srcId="{06584580-EECB-4A51-B5CB-3232175AB2A2}" destId="{1E37F5D6-30CA-4AF2-B139-65A2C789EB40}" srcOrd="0" destOrd="0" presId="urn:microsoft.com/office/officeart/2005/8/layout/vList3"/>
    <dgm:cxn modelId="{A6655B49-1202-40C8-900F-A346F8C28164}" srcId="{BEE49AA1-A1E1-44E3-A49E-26DCE4048003}" destId="{CAA858D1-D6A5-46F0-B4C8-86DF08BF6B32}" srcOrd="2" destOrd="0" parTransId="{C9789BD7-64B5-4419-91E2-176D7A7E5B25}" sibTransId="{7C2FCCD5-E750-4986-B7D9-DD6F6902F482}"/>
    <dgm:cxn modelId="{0DD378A1-B1D2-402B-A9FD-4AAD694C5DD9}" type="presOf" srcId="{CAA858D1-D6A5-46F0-B4C8-86DF08BF6B32}" destId="{8858EA41-87D7-4D00-9F2F-BF5540B8C2AF}" srcOrd="0" destOrd="0" presId="urn:microsoft.com/office/officeart/2005/8/layout/vList3"/>
    <dgm:cxn modelId="{AB95C04E-7B90-4811-A62E-480C32107928}" srcId="{BEE49AA1-A1E1-44E3-A49E-26DCE4048003}" destId="{5EA7D123-C968-4CAD-9020-6C5A7D79AAD5}" srcOrd="3" destOrd="0" parTransId="{8FCB4CED-D917-4E18-9F10-959B24F114DF}" sibTransId="{6AEEB84B-9E98-4B8C-8DDB-53ADE8A83C1C}"/>
    <dgm:cxn modelId="{9E91B87F-674E-4B6E-B744-01DFFC78AE6F}" type="presOf" srcId="{BEE49AA1-A1E1-44E3-A49E-26DCE4048003}" destId="{873B92C7-AB10-4486-B0B5-D330ADB5498F}" srcOrd="0" destOrd="0" presId="urn:microsoft.com/office/officeart/2005/8/layout/vList3"/>
    <dgm:cxn modelId="{E078BBDC-4C51-49CD-A308-BBEFBD5455B6}" type="presOf" srcId="{5EA7D123-C968-4CAD-9020-6C5A7D79AAD5}" destId="{729C9825-96AF-48AD-BB45-642FF90467AB}" srcOrd="0" destOrd="0" presId="urn:microsoft.com/office/officeart/2005/8/layout/vList3"/>
    <dgm:cxn modelId="{07C92E84-7407-4441-B6BC-8AD0299BD3C1}" type="presParOf" srcId="{873B92C7-AB10-4486-B0B5-D330ADB5498F}" destId="{1467CF8B-F86F-4683-A9E8-E2C76616FF32}" srcOrd="0" destOrd="0" presId="urn:microsoft.com/office/officeart/2005/8/layout/vList3"/>
    <dgm:cxn modelId="{A2486105-0E34-4F40-9844-3ED09733EA15}" type="presParOf" srcId="{1467CF8B-F86F-4683-A9E8-E2C76616FF32}" destId="{F9ED181A-5266-450A-8EF4-1E6553278904}" srcOrd="0" destOrd="0" presId="urn:microsoft.com/office/officeart/2005/8/layout/vList3"/>
    <dgm:cxn modelId="{C105BFC9-47EB-4BC0-93C1-EAE69E6D261F}" type="presParOf" srcId="{1467CF8B-F86F-4683-A9E8-E2C76616FF32}" destId="{1E37F5D6-30CA-4AF2-B139-65A2C789EB40}" srcOrd="1" destOrd="0" presId="urn:microsoft.com/office/officeart/2005/8/layout/vList3"/>
    <dgm:cxn modelId="{6D61A632-A825-4FF1-9E08-2AC88E027185}" type="presParOf" srcId="{873B92C7-AB10-4486-B0B5-D330ADB5498F}" destId="{E3EBDDC6-165F-4D0D-AC5B-7C05614E3FA3}" srcOrd="1" destOrd="0" presId="urn:microsoft.com/office/officeart/2005/8/layout/vList3"/>
    <dgm:cxn modelId="{E16DA8B7-47D3-4E21-A2CB-801CBF59775E}" type="presParOf" srcId="{873B92C7-AB10-4486-B0B5-D330ADB5498F}" destId="{E69ABE7E-5C76-48A9-8A5F-A28EA518446C}" srcOrd="2" destOrd="0" presId="urn:microsoft.com/office/officeart/2005/8/layout/vList3"/>
    <dgm:cxn modelId="{D3DBE364-F99E-4062-874C-6A058487E101}" type="presParOf" srcId="{E69ABE7E-5C76-48A9-8A5F-A28EA518446C}" destId="{CC25351B-0166-4929-A5A3-9CC0FCF84509}" srcOrd="0" destOrd="0" presId="urn:microsoft.com/office/officeart/2005/8/layout/vList3"/>
    <dgm:cxn modelId="{5F3D2BD0-6F2C-4388-95AF-0DA072969B3F}" type="presParOf" srcId="{E69ABE7E-5C76-48A9-8A5F-A28EA518446C}" destId="{4559E0E3-3178-4A64-93EB-F096192BA807}" srcOrd="1" destOrd="0" presId="urn:microsoft.com/office/officeart/2005/8/layout/vList3"/>
    <dgm:cxn modelId="{3658A23D-2216-43DC-B51B-11E029DC9CE0}" type="presParOf" srcId="{873B92C7-AB10-4486-B0B5-D330ADB5498F}" destId="{6E073D40-089E-4271-9137-C26D286A95EA}" srcOrd="3" destOrd="0" presId="urn:microsoft.com/office/officeart/2005/8/layout/vList3"/>
    <dgm:cxn modelId="{0BCA1E22-ACE2-404E-8840-CC9DFEE416EB}" type="presParOf" srcId="{873B92C7-AB10-4486-B0B5-D330ADB5498F}" destId="{B329C3B7-3DD6-4666-8562-F8295C0FBE60}" srcOrd="4" destOrd="0" presId="urn:microsoft.com/office/officeart/2005/8/layout/vList3"/>
    <dgm:cxn modelId="{F92626B0-AB86-4015-88F6-F2CABCD6037E}" type="presParOf" srcId="{B329C3B7-3DD6-4666-8562-F8295C0FBE60}" destId="{88DD6A20-C276-4AE7-B0B9-EF72F8652319}" srcOrd="0" destOrd="0" presId="urn:microsoft.com/office/officeart/2005/8/layout/vList3"/>
    <dgm:cxn modelId="{6F95CED9-886D-420A-A444-A7B3A55C9031}" type="presParOf" srcId="{B329C3B7-3DD6-4666-8562-F8295C0FBE60}" destId="{8858EA41-87D7-4D00-9F2F-BF5540B8C2AF}" srcOrd="1" destOrd="0" presId="urn:microsoft.com/office/officeart/2005/8/layout/vList3"/>
    <dgm:cxn modelId="{4BA0550F-673A-43B5-94D0-F9E179B65B35}" type="presParOf" srcId="{873B92C7-AB10-4486-B0B5-D330ADB5498F}" destId="{01D0DA4B-23FA-4138-A0B9-877431C800B5}" srcOrd="5" destOrd="0" presId="urn:microsoft.com/office/officeart/2005/8/layout/vList3"/>
    <dgm:cxn modelId="{993DF35F-01FC-4543-A55A-DD25F8ACC05D}" type="presParOf" srcId="{873B92C7-AB10-4486-B0B5-D330ADB5498F}" destId="{03EA02E2-E595-4A5B-84BF-E704C3642F75}" srcOrd="6" destOrd="0" presId="urn:microsoft.com/office/officeart/2005/8/layout/vList3"/>
    <dgm:cxn modelId="{4051FCB4-782D-40C2-A7F0-9539EC8CE549}" type="presParOf" srcId="{03EA02E2-E595-4A5B-84BF-E704C3642F75}" destId="{A56CCE43-1671-4CBF-8381-A25E555840E2}" srcOrd="0" destOrd="0" presId="urn:microsoft.com/office/officeart/2005/8/layout/vList3"/>
    <dgm:cxn modelId="{A3ABA8AF-973A-4C2D-A517-B950A2547E47}" type="presParOf" srcId="{03EA02E2-E595-4A5B-84BF-E704C3642F75}" destId="{729C9825-96AF-48AD-BB45-642FF90467A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E49AA1-A1E1-44E3-A49E-26DCE404800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6584580-EECB-4A51-B5CB-3232175AB2A2}">
      <dgm:prSet phldrT="[Text]"/>
      <dgm:spPr/>
      <dgm:t>
        <a:bodyPr/>
        <a:lstStyle/>
        <a:p>
          <a:r>
            <a:rPr lang="en-US" dirty="0" smtClean="0"/>
            <a:t>Demonstrate knowledge of at least one area of the social and behavioral sciences.</a:t>
          </a:r>
          <a:endParaRPr lang="en-US" dirty="0"/>
        </a:p>
      </dgm:t>
    </dgm:pt>
    <dgm:pt modelId="{A128C1B7-EC70-4734-A5A4-62DFFEC516FC}" type="parTrans" cxnId="{E4D16046-3066-491F-8DD8-FF7A4AD27A3C}">
      <dgm:prSet/>
      <dgm:spPr/>
      <dgm:t>
        <a:bodyPr/>
        <a:lstStyle/>
        <a:p>
          <a:endParaRPr lang="en-US"/>
        </a:p>
      </dgm:t>
    </dgm:pt>
    <dgm:pt modelId="{6C3C7767-0AA8-4C95-BDE5-B74972BB92F5}" type="sibTrans" cxnId="{E4D16046-3066-491F-8DD8-FF7A4AD27A3C}">
      <dgm:prSet/>
      <dgm:spPr/>
      <dgm:t>
        <a:bodyPr/>
        <a:lstStyle/>
        <a:p>
          <a:endParaRPr lang="en-US"/>
        </a:p>
      </dgm:t>
    </dgm:pt>
    <dgm:pt modelId="{CAA858D1-D6A5-46F0-B4C8-86DF08BF6B32}">
      <dgm:prSet phldrT="[Text]"/>
      <dgm:spPr/>
      <dgm:t>
        <a:bodyPr/>
        <a:lstStyle/>
        <a:p>
          <a:r>
            <a:rPr lang="en-US" dirty="0" smtClean="0"/>
            <a:t>Understand and demonstrate how at least one area of the social and behavioral sciences conceptualizes diversity and the ways it shapes human  experience.  </a:t>
          </a:r>
          <a:endParaRPr lang="en-US" dirty="0"/>
        </a:p>
      </dgm:t>
    </dgm:pt>
    <dgm:pt modelId="{C9789BD7-64B5-4419-91E2-176D7A7E5B25}" type="parTrans" cxnId="{A6655B49-1202-40C8-900F-A346F8C28164}">
      <dgm:prSet/>
      <dgm:spPr/>
      <dgm:t>
        <a:bodyPr/>
        <a:lstStyle/>
        <a:p>
          <a:endParaRPr lang="en-US"/>
        </a:p>
      </dgm:t>
    </dgm:pt>
    <dgm:pt modelId="{7C2FCCD5-E750-4986-B7D9-DD6F6902F482}" type="sibTrans" cxnId="{A6655B49-1202-40C8-900F-A346F8C28164}">
      <dgm:prSet/>
      <dgm:spPr/>
      <dgm:t>
        <a:bodyPr/>
        <a:lstStyle/>
        <a:p>
          <a:endParaRPr lang="en-US"/>
        </a:p>
      </dgm:t>
    </dgm:pt>
    <dgm:pt modelId="{91F93466-9F32-40C9-BBDA-209E42E016F6}">
      <dgm:prSet/>
      <dgm:spPr/>
      <dgm:t>
        <a:bodyPr/>
        <a:lstStyle/>
        <a:p>
          <a:r>
            <a:rPr lang="en-US" dirty="0" smtClean="0"/>
            <a:t>Apply knowledge, theories, and research methods, including ethical conduct, to analyze problems pertinent to at least one area o the social and behavioral sciences.</a:t>
          </a:r>
          <a:endParaRPr lang="en-US" dirty="0"/>
        </a:p>
      </dgm:t>
    </dgm:pt>
    <dgm:pt modelId="{37F9E3D1-9995-4AA6-8098-FFAECFD80971}" type="parTrans" cxnId="{7267F8DE-C3CE-4F65-B859-2CE6D42D5B2C}">
      <dgm:prSet/>
      <dgm:spPr/>
      <dgm:t>
        <a:bodyPr/>
        <a:lstStyle/>
        <a:p>
          <a:endParaRPr lang="en-US"/>
        </a:p>
      </dgm:t>
    </dgm:pt>
    <dgm:pt modelId="{EB2727F6-2084-40C0-A57F-2DE14AD395E9}" type="sibTrans" cxnId="{7267F8DE-C3CE-4F65-B859-2CE6D42D5B2C}">
      <dgm:prSet/>
      <dgm:spPr/>
      <dgm:t>
        <a:bodyPr/>
        <a:lstStyle/>
        <a:p>
          <a:endParaRPr lang="en-US"/>
        </a:p>
      </dgm:t>
    </dgm:pt>
    <dgm:pt modelId="{5EA7D123-C968-4CAD-9020-6C5A7D79AAD5}">
      <dgm:prSet/>
      <dgm:spPr/>
      <dgm:t>
        <a:bodyPr/>
        <a:lstStyle/>
        <a:p>
          <a:r>
            <a:rPr lang="en-US" dirty="0" smtClean="0"/>
            <a:t>Integrate knowledge of at least one area of the social and behavioral sciences into issues of personal or public importance.  </a:t>
          </a:r>
          <a:endParaRPr lang="en-US" dirty="0"/>
        </a:p>
      </dgm:t>
    </dgm:pt>
    <dgm:pt modelId="{8FCB4CED-D917-4E18-9F10-959B24F114DF}" type="parTrans" cxnId="{AB95C04E-7B90-4811-A62E-480C32107928}">
      <dgm:prSet/>
      <dgm:spPr/>
      <dgm:t>
        <a:bodyPr/>
        <a:lstStyle/>
        <a:p>
          <a:endParaRPr lang="en-US"/>
        </a:p>
      </dgm:t>
    </dgm:pt>
    <dgm:pt modelId="{6AEEB84B-9E98-4B8C-8DDB-53ADE8A83C1C}" type="sibTrans" cxnId="{AB95C04E-7B90-4811-A62E-480C32107928}">
      <dgm:prSet/>
      <dgm:spPr/>
      <dgm:t>
        <a:bodyPr/>
        <a:lstStyle/>
        <a:p>
          <a:endParaRPr lang="en-US"/>
        </a:p>
      </dgm:t>
    </dgm:pt>
    <dgm:pt modelId="{F72BE274-1460-4ADF-BFF9-75C55711BBFB}">
      <dgm:prSet/>
      <dgm:spPr/>
      <dgm:t>
        <a:bodyPr/>
        <a:lstStyle/>
        <a:p>
          <a:r>
            <a:rPr lang="en-US" dirty="0" smtClean="0"/>
            <a:t>Communicate effectively using the language and terminology germane to at least one area of the social and behavioral sciences. </a:t>
          </a:r>
          <a:endParaRPr lang="en-US" dirty="0"/>
        </a:p>
      </dgm:t>
    </dgm:pt>
    <dgm:pt modelId="{F7B10FF7-DE0A-4C29-ADC4-9D14B62F5181}" type="parTrans" cxnId="{8C5B00E3-551A-4764-ADB4-13AD58787D0E}">
      <dgm:prSet/>
      <dgm:spPr/>
      <dgm:t>
        <a:bodyPr/>
        <a:lstStyle/>
        <a:p>
          <a:endParaRPr lang="en-US"/>
        </a:p>
      </dgm:t>
    </dgm:pt>
    <dgm:pt modelId="{60F88CF6-B965-42D3-B7F7-25D1F9EE9C6A}" type="sibTrans" cxnId="{8C5B00E3-551A-4764-ADB4-13AD58787D0E}">
      <dgm:prSet/>
      <dgm:spPr/>
      <dgm:t>
        <a:bodyPr/>
        <a:lstStyle/>
        <a:p>
          <a:endParaRPr lang="en-US"/>
        </a:p>
      </dgm:t>
    </dgm:pt>
    <dgm:pt modelId="{873B92C7-AB10-4486-B0B5-D330ADB5498F}" type="pres">
      <dgm:prSet presAssocID="{BEE49AA1-A1E1-44E3-A49E-26DCE4048003}" presName="linearFlow" presStyleCnt="0">
        <dgm:presLayoutVars>
          <dgm:dir/>
          <dgm:resizeHandles val="exact"/>
        </dgm:presLayoutVars>
      </dgm:prSet>
      <dgm:spPr/>
    </dgm:pt>
    <dgm:pt modelId="{1467CF8B-F86F-4683-A9E8-E2C76616FF32}" type="pres">
      <dgm:prSet presAssocID="{06584580-EECB-4A51-B5CB-3232175AB2A2}" presName="composite" presStyleCnt="0"/>
      <dgm:spPr/>
    </dgm:pt>
    <dgm:pt modelId="{F9ED181A-5266-450A-8EF4-1E6553278904}" type="pres">
      <dgm:prSet presAssocID="{06584580-EECB-4A51-B5CB-3232175AB2A2}" presName="imgShp" presStyleLbl="fgImgPlace1" presStyleIdx="0" presStyleCnt="5"/>
      <dgm:spPr/>
    </dgm:pt>
    <dgm:pt modelId="{1E37F5D6-30CA-4AF2-B139-65A2C789EB40}" type="pres">
      <dgm:prSet presAssocID="{06584580-EECB-4A51-B5CB-3232175AB2A2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BDDC6-165F-4D0D-AC5B-7C05614E3FA3}" type="pres">
      <dgm:prSet presAssocID="{6C3C7767-0AA8-4C95-BDE5-B74972BB92F5}" presName="spacing" presStyleCnt="0"/>
      <dgm:spPr/>
    </dgm:pt>
    <dgm:pt modelId="{E69ABE7E-5C76-48A9-8A5F-A28EA518446C}" type="pres">
      <dgm:prSet presAssocID="{91F93466-9F32-40C9-BBDA-209E42E016F6}" presName="composite" presStyleCnt="0"/>
      <dgm:spPr/>
    </dgm:pt>
    <dgm:pt modelId="{CC25351B-0166-4929-A5A3-9CC0FCF84509}" type="pres">
      <dgm:prSet presAssocID="{91F93466-9F32-40C9-BBDA-209E42E016F6}" presName="imgShp" presStyleLbl="fgImgPlace1" presStyleIdx="1" presStyleCnt="5"/>
      <dgm:spPr/>
    </dgm:pt>
    <dgm:pt modelId="{4559E0E3-3178-4A64-93EB-F096192BA807}" type="pres">
      <dgm:prSet presAssocID="{91F93466-9F32-40C9-BBDA-209E42E016F6}" presName="txShp" presStyleLbl="node1" presStyleIdx="1" presStyleCnt="5" custLinFactNeighborX="-564" custLinFactNeighborY="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73D40-089E-4271-9137-C26D286A95EA}" type="pres">
      <dgm:prSet presAssocID="{EB2727F6-2084-40C0-A57F-2DE14AD395E9}" presName="spacing" presStyleCnt="0"/>
      <dgm:spPr/>
    </dgm:pt>
    <dgm:pt modelId="{B329C3B7-3DD6-4666-8562-F8295C0FBE60}" type="pres">
      <dgm:prSet presAssocID="{CAA858D1-D6A5-46F0-B4C8-86DF08BF6B32}" presName="composite" presStyleCnt="0"/>
      <dgm:spPr/>
    </dgm:pt>
    <dgm:pt modelId="{88DD6A20-C276-4AE7-B0B9-EF72F8652319}" type="pres">
      <dgm:prSet presAssocID="{CAA858D1-D6A5-46F0-B4C8-86DF08BF6B32}" presName="imgShp" presStyleLbl="fgImgPlace1" presStyleIdx="2" presStyleCnt="5"/>
      <dgm:spPr/>
    </dgm:pt>
    <dgm:pt modelId="{8858EA41-87D7-4D00-9F2F-BF5540B8C2AF}" type="pres">
      <dgm:prSet presAssocID="{CAA858D1-D6A5-46F0-B4C8-86DF08BF6B32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0DA4B-23FA-4138-A0B9-877431C800B5}" type="pres">
      <dgm:prSet presAssocID="{7C2FCCD5-E750-4986-B7D9-DD6F6902F482}" presName="spacing" presStyleCnt="0"/>
      <dgm:spPr/>
    </dgm:pt>
    <dgm:pt modelId="{03EA02E2-E595-4A5B-84BF-E704C3642F75}" type="pres">
      <dgm:prSet presAssocID="{5EA7D123-C968-4CAD-9020-6C5A7D79AAD5}" presName="composite" presStyleCnt="0"/>
      <dgm:spPr/>
    </dgm:pt>
    <dgm:pt modelId="{A56CCE43-1671-4CBF-8381-A25E555840E2}" type="pres">
      <dgm:prSet presAssocID="{5EA7D123-C968-4CAD-9020-6C5A7D79AAD5}" presName="imgShp" presStyleLbl="fgImgPlace1" presStyleIdx="3" presStyleCnt="5"/>
      <dgm:spPr/>
    </dgm:pt>
    <dgm:pt modelId="{729C9825-96AF-48AD-BB45-642FF90467AB}" type="pres">
      <dgm:prSet presAssocID="{5EA7D123-C968-4CAD-9020-6C5A7D79AAD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BCD38-D467-4E65-A838-E4000A77F006}" type="pres">
      <dgm:prSet presAssocID="{6AEEB84B-9E98-4B8C-8DDB-53ADE8A83C1C}" presName="spacing" presStyleCnt="0"/>
      <dgm:spPr/>
    </dgm:pt>
    <dgm:pt modelId="{8FF6D666-20C0-4273-A825-1A3D4AFD6AE7}" type="pres">
      <dgm:prSet presAssocID="{F72BE274-1460-4ADF-BFF9-75C55711BBFB}" presName="composite" presStyleCnt="0"/>
      <dgm:spPr/>
    </dgm:pt>
    <dgm:pt modelId="{DC6CAF16-98B9-4FC6-A05B-E49685E89621}" type="pres">
      <dgm:prSet presAssocID="{F72BE274-1460-4ADF-BFF9-75C55711BBFB}" presName="imgShp" presStyleLbl="fgImgPlace1" presStyleIdx="4" presStyleCnt="5"/>
      <dgm:spPr/>
    </dgm:pt>
    <dgm:pt modelId="{2CA9A009-966E-42EB-8A89-9CE8E7DC9FFF}" type="pres">
      <dgm:prSet presAssocID="{F72BE274-1460-4ADF-BFF9-75C55711BBF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92F3B4-4229-4110-8C97-4C3C3B4C1262}" type="presOf" srcId="{CAA858D1-D6A5-46F0-B4C8-86DF08BF6B32}" destId="{8858EA41-87D7-4D00-9F2F-BF5540B8C2AF}" srcOrd="0" destOrd="0" presId="urn:microsoft.com/office/officeart/2005/8/layout/vList3"/>
    <dgm:cxn modelId="{A6655B49-1202-40C8-900F-A346F8C28164}" srcId="{BEE49AA1-A1E1-44E3-A49E-26DCE4048003}" destId="{CAA858D1-D6A5-46F0-B4C8-86DF08BF6B32}" srcOrd="2" destOrd="0" parTransId="{C9789BD7-64B5-4419-91E2-176D7A7E5B25}" sibTransId="{7C2FCCD5-E750-4986-B7D9-DD6F6902F482}"/>
    <dgm:cxn modelId="{8C5B00E3-551A-4764-ADB4-13AD58787D0E}" srcId="{BEE49AA1-A1E1-44E3-A49E-26DCE4048003}" destId="{F72BE274-1460-4ADF-BFF9-75C55711BBFB}" srcOrd="4" destOrd="0" parTransId="{F7B10FF7-DE0A-4C29-ADC4-9D14B62F5181}" sibTransId="{60F88CF6-B965-42D3-B7F7-25D1F9EE9C6A}"/>
    <dgm:cxn modelId="{71455779-7FAE-452B-8815-DB3360630390}" type="presOf" srcId="{06584580-EECB-4A51-B5CB-3232175AB2A2}" destId="{1E37F5D6-30CA-4AF2-B139-65A2C789EB40}" srcOrd="0" destOrd="0" presId="urn:microsoft.com/office/officeart/2005/8/layout/vList3"/>
    <dgm:cxn modelId="{7267F8DE-C3CE-4F65-B859-2CE6D42D5B2C}" srcId="{BEE49AA1-A1E1-44E3-A49E-26DCE4048003}" destId="{91F93466-9F32-40C9-BBDA-209E42E016F6}" srcOrd="1" destOrd="0" parTransId="{37F9E3D1-9995-4AA6-8098-FFAECFD80971}" sibTransId="{EB2727F6-2084-40C0-A57F-2DE14AD395E9}"/>
    <dgm:cxn modelId="{FCCEE409-26D9-4198-9B36-13AD387E94C0}" type="presOf" srcId="{BEE49AA1-A1E1-44E3-A49E-26DCE4048003}" destId="{873B92C7-AB10-4486-B0B5-D330ADB5498F}" srcOrd="0" destOrd="0" presId="urn:microsoft.com/office/officeart/2005/8/layout/vList3"/>
    <dgm:cxn modelId="{0B4524AF-D6A9-41D6-AC87-EC2874F981AA}" type="presOf" srcId="{91F93466-9F32-40C9-BBDA-209E42E016F6}" destId="{4559E0E3-3178-4A64-93EB-F096192BA807}" srcOrd="0" destOrd="0" presId="urn:microsoft.com/office/officeart/2005/8/layout/vList3"/>
    <dgm:cxn modelId="{73ADED06-49BE-4C9C-A237-5661C8B01CDF}" type="presOf" srcId="{F72BE274-1460-4ADF-BFF9-75C55711BBFB}" destId="{2CA9A009-966E-42EB-8A89-9CE8E7DC9FFF}" srcOrd="0" destOrd="0" presId="urn:microsoft.com/office/officeart/2005/8/layout/vList3"/>
    <dgm:cxn modelId="{E4D16046-3066-491F-8DD8-FF7A4AD27A3C}" srcId="{BEE49AA1-A1E1-44E3-A49E-26DCE4048003}" destId="{06584580-EECB-4A51-B5CB-3232175AB2A2}" srcOrd="0" destOrd="0" parTransId="{A128C1B7-EC70-4734-A5A4-62DFFEC516FC}" sibTransId="{6C3C7767-0AA8-4C95-BDE5-B74972BB92F5}"/>
    <dgm:cxn modelId="{AB95C04E-7B90-4811-A62E-480C32107928}" srcId="{BEE49AA1-A1E1-44E3-A49E-26DCE4048003}" destId="{5EA7D123-C968-4CAD-9020-6C5A7D79AAD5}" srcOrd="3" destOrd="0" parTransId="{8FCB4CED-D917-4E18-9F10-959B24F114DF}" sibTransId="{6AEEB84B-9E98-4B8C-8DDB-53ADE8A83C1C}"/>
    <dgm:cxn modelId="{526C69C8-F65C-4375-83B3-E60960D79A91}" type="presOf" srcId="{5EA7D123-C968-4CAD-9020-6C5A7D79AAD5}" destId="{729C9825-96AF-48AD-BB45-642FF90467AB}" srcOrd="0" destOrd="0" presId="urn:microsoft.com/office/officeart/2005/8/layout/vList3"/>
    <dgm:cxn modelId="{73CD35EA-4592-4C28-B980-A458159A727E}" type="presParOf" srcId="{873B92C7-AB10-4486-B0B5-D330ADB5498F}" destId="{1467CF8B-F86F-4683-A9E8-E2C76616FF32}" srcOrd="0" destOrd="0" presId="urn:microsoft.com/office/officeart/2005/8/layout/vList3"/>
    <dgm:cxn modelId="{260C05C7-C1D9-4E3E-97D5-967C5BD12193}" type="presParOf" srcId="{1467CF8B-F86F-4683-A9E8-E2C76616FF32}" destId="{F9ED181A-5266-450A-8EF4-1E6553278904}" srcOrd="0" destOrd="0" presId="urn:microsoft.com/office/officeart/2005/8/layout/vList3"/>
    <dgm:cxn modelId="{A531A6BD-4F05-444B-93E9-3A076115A8C0}" type="presParOf" srcId="{1467CF8B-F86F-4683-A9E8-E2C76616FF32}" destId="{1E37F5D6-30CA-4AF2-B139-65A2C789EB40}" srcOrd="1" destOrd="0" presId="urn:microsoft.com/office/officeart/2005/8/layout/vList3"/>
    <dgm:cxn modelId="{EB137AA8-DA3B-4B56-96A6-F3E7D8DEA930}" type="presParOf" srcId="{873B92C7-AB10-4486-B0B5-D330ADB5498F}" destId="{E3EBDDC6-165F-4D0D-AC5B-7C05614E3FA3}" srcOrd="1" destOrd="0" presId="urn:microsoft.com/office/officeart/2005/8/layout/vList3"/>
    <dgm:cxn modelId="{68BF5BEB-B833-41AB-A55A-85285E0B5BC5}" type="presParOf" srcId="{873B92C7-AB10-4486-B0B5-D330ADB5498F}" destId="{E69ABE7E-5C76-48A9-8A5F-A28EA518446C}" srcOrd="2" destOrd="0" presId="urn:microsoft.com/office/officeart/2005/8/layout/vList3"/>
    <dgm:cxn modelId="{41438052-0EB5-45A4-92F1-F9AA5E189AAA}" type="presParOf" srcId="{E69ABE7E-5C76-48A9-8A5F-A28EA518446C}" destId="{CC25351B-0166-4929-A5A3-9CC0FCF84509}" srcOrd="0" destOrd="0" presId="urn:microsoft.com/office/officeart/2005/8/layout/vList3"/>
    <dgm:cxn modelId="{A4C8F7AF-A868-404E-A3D4-7E7BE0F66214}" type="presParOf" srcId="{E69ABE7E-5C76-48A9-8A5F-A28EA518446C}" destId="{4559E0E3-3178-4A64-93EB-F096192BA807}" srcOrd="1" destOrd="0" presId="urn:microsoft.com/office/officeart/2005/8/layout/vList3"/>
    <dgm:cxn modelId="{25291C0F-B95B-4E9E-A7D7-117578E262CF}" type="presParOf" srcId="{873B92C7-AB10-4486-B0B5-D330ADB5498F}" destId="{6E073D40-089E-4271-9137-C26D286A95EA}" srcOrd="3" destOrd="0" presId="urn:microsoft.com/office/officeart/2005/8/layout/vList3"/>
    <dgm:cxn modelId="{EFC43F57-3C0D-4F86-989C-D8668C1804C7}" type="presParOf" srcId="{873B92C7-AB10-4486-B0B5-D330ADB5498F}" destId="{B329C3B7-3DD6-4666-8562-F8295C0FBE60}" srcOrd="4" destOrd="0" presId="urn:microsoft.com/office/officeart/2005/8/layout/vList3"/>
    <dgm:cxn modelId="{852BD77E-73A5-47BF-9499-4F7F9F6ABA37}" type="presParOf" srcId="{B329C3B7-3DD6-4666-8562-F8295C0FBE60}" destId="{88DD6A20-C276-4AE7-B0B9-EF72F8652319}" srcOrd="0" destOrd="0" presId="urn:microsoft.com/office/officeart/2005/8/layout/vList3"/>
    <dgm:cxn modelId="{973E5DE7-1386-4B4C-857B-7C90E9E9BE63}" type="presParOf" srcId="{B329C3B7-3DD6-4666-8562-F8295C0FBE60}" destId="{8858EA41-87D7-4D00-9F2F-BF5540B8C2AF}" srcOrd="1" destOrd="0" presId="urn:microsoft.com/office/officeart/2005/8/layout/vList3"/>
    <dgm:cxn modelId="{649F5E03-42CA-4CD8-B97F-240337B10E6E}" type="presParOf" srcId="{873B92C7-AB10-4486-B0B5-D330ADB5498F}" destId="{01D0DA4B-23FA-4138-A0B9-877431C800B5}" srcOrd="5" destOrd="0" presId="urn:microsoft.com/office/officeart/2005/8/layout/vList3"/>
    <dgm:cxn modelId="{9D86FEF8-024A-44C3-81EC-6653C13E5581}" type="presParOf" srcId="{873B92C7-AB10-4486-B0B5-D330ADB5498F}" destId="{03EA02E2-E595-4A5B-84BF-E704C3642F75}" srcOrd="6" destOrd="0" presId="urn:microsoft.com/office/officeart/2005/8/layout/vList3"/>
    <dgm:cxn modelId="{1CBEAEE5-71AC-4EB4-96B6-1C08E8D1EF01}" type="presParOf" srcId="{03EA02E2-E595-4A5B-84BF-E704C3642F75}" destId="{A56CCE43-1671-4CBF-8381-A25E555840E2}" srcOrd="0" destOrd="0" presId="urn:microsoft.com/office/officeart/2005/8/layout/vList3"/>
    <dgm:cxn modelId="{B0A48794-F20A-4550-98C1-7A214953BE1F}" type="presParOf" srcId="{03EA02E2-E595-4A5B-84BF-E704C3642F75}" destId="{729C9825-96AF-48AD-BB45-642FF90467AB}" srcOrd="1" destOrd="0" presId="urn:microsoft.com/office/officeart/2005/8/layout/vList3"/>
    <dgm:cxn modelId="{CF6EFC12-B1A4-4390-9EBA-5101D77D93DF}" type="presParOf" srcId="{873B92C7-AB10-4486-B0B5-D330ADB5498F}" destId="{BAABCD38-D467-4E65-A838-E4000A77F006}" srcOrd="7" destOrd="0" presId="urn:microsoft.com/office/officeart/2005/8/layout/vList3"/>
    <dgm:cxn modelId="{8C261001-FB46-45BF-A9F8-46D6F3EBC230}" type="presParOf" srcId="{873B92C7-AB10-4486-B0B5-D330ADB5498F}" destId="{8FF6D666-20C0-4273-A825-1A3D4AFD6AE7}" srcOrd="8" destOrd="0" presId="urn:microsoft.com/office/officeart/2005/8/layout/vList3"/>
    <dgm:cxn modelId="{4DE1AFC0-EA70-4B91-97ED-03773FE74458}" type="presParOf" srcId="{8FF6D666-20C0-4273-A825-1A3D4AFD6AE7}" destId="{DC6CAF16-98B9-4FC6-A05B-E49685E89621}" srcOrd="0" destOrd="0" presId="urn:microsoft.com/office/officeart/2005/8/layout/vList3"/>
    <dgm:cxn modelId="{9ECD73CC-DEA8-4340-ACD5-22D471BFC9CC}" type="presParOf" srcId="{8FF6D666-20C0-4273-A825-1A3D4AFD6AE7}" destId="{2CA9A009-966E-42EB-8A89-9CE8E7DC9FF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4438AA-EBBA-4978-BA73-E75017C03DF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F8E591-DFB1-4905-AA50-E90C08B3B420}">
      <dgm:prSet phldrT="[Text]"/>
      <dgm:spPr/>
      <dgm:t>
        <a:bodyPr/>
        <a:lstStyle/>
        <a:p>
          <a:r>
            <a:rPr lang="en-US" dirty="0" smtClean="0"/>
            <a:t>Presentation</a:t>
          </a:r>
          <a:endParaRPr lang="en-US" dirty="0"/>
        </a:p>
      </dgm:t>
    </dgm:pt>
    <dgm:pt modelId="{CB456125-4830-48D6-A55E-38C6DA6643E2}" type="parTrans" cxnId="{ADED004E-5D1B-4724-846C-A49463A35C12}">
      <dgm:prSet/>
      <dgm:spPr/>
      <dgm:t>
        <a:bodyPr/>
        <a:lstStyle/>
        <a:p>
          <a:endParaRPr lang="en-US"/>
        </a:p>
      </dgm:t>
    </dgm:pt>
    <dgm:pt modelId="{0203412F-A66C-4737-BB37-5C0EDC974D02}" type="sibTrans" cxnId="{ADED004E-5D1B-4724-846C-A49463A35C12}">
      <dgm:prSet/>
      <dgm:spPr/>
      <dgm:t>
        <a:bodyPr/>
        <a:lstStyle/>
        <a:p>
          <a:endParaRPr lang="en-US"/>
        </a:p>
      </dgm:t>
    </dgm:pt>
    <dgm:pt modelId="{9F6727ED-17BD-4A35-9EAD-8BB687F34498}">
      <dgm:prSet phldrT="[Text]"/>
      <dgm:spPr/>
      <dgm:t>
        <a:bodyPr/>
        <a:lstStyle/>
        <a:p>
          <a:r>
            <a:rPr lang="en-US" dirty="0" smtClean="0"/>
            <a:t>www.wku.edu/gened/</a:t>
          </a:r>
          <a:endParaRPr lang="en-US" dirty="0"/>
        </a:p>
      </dgm:t>
    </dgm:pt>
    <dgm:pt modelId="{099ABD2A-A68E-407C-8B1B-723C94A6670D}" type="parTrans" cxnId="{7BF59BB4-BC89-49DB-8E0B-96A61DCD0736}">
      <dgm:prSet/>
      <dgm:spPr/>
      <dgm:t>
        <a:bodyPr/>
        <a:lstStyle/>
        <a:p>
          <a:endParaRPr lang="en-US"/>
        </a:p>
      </dgm:t>
    </dgm:pt>
    <dgm:pt modelId="{EA3BD2E1-D260-4ED5-ABF0-8931E6C4B7B0}" type="sibTrans" cxnId="{7BF59BB4-BC89-49DB-8E0B-96A61DCD0736}">
      <dgm:prSet/>
      <dgm:spPr/>
      <dgm:t>
        <a:bodyPr/>
        <a:lstStyle/>
        <a:p>
          <a:endParaRPr lang="en-US"/>
        </a:p>
      </dgm:t>
    </dgm:pt>
    <dgm:pt modelId="{CC3EE01A-B8EE-4FB8-96F4-99A2D9541E92}">
      <dgm:prSet phldrT="[Text]"/>
      <dgm:spPr/>
      <dgm:t>
        <a:bodyPr/>
        <a:lstStyle/>
        <a:p>
          <a:r>
            <a:rPr lang="en-US" dirty="0" smtClean="0"/>
            <a:t>Share Ideas</a:t>
          </a:r>
          <a:endParaRPr lang="en-US" dirty="0"/>
        </a:p>
      </dgm:t>
    </dgm:pt>
    <dgm:pt modelId="{9DF517A4-0EDE-4592-9FFB-1272F2F5DEA3}" type="parTrans" cxnId="{9A2D9EB9-6BDA-4BD0-90DE-FFCEA206893A}">
      <dgm:prSet/>
      <dgm:spPr/>
      <dgm:t>
        <a:bodyPr/>
        <a:lstStyle/>
        <a:p>
          <a:endParaRPr lang="en-US"/>
        </a:p>
      </dgm:t>
    </dgm:pt>
    <dgm:pt modelId="{8007978C-98D6-43AB-B85C-574015857154}" type="sibTrans" cxnId="{9A2D9EB9-6BDA-4BD0-90DE-FFCEA206893A}">
      <dgm:prSet/>
      <dgm:spPr/>
      <dgm:t>
        <a:bodyPr/>
        <a:lstStyle/>
        <a:p>
          <a:endParaRPr lang="en-US"/>
        </a:p>
      </dgm:t>
    </dgm:pt>
    <dgm:pt modelId="{F60B4B52-264E-4D14-864B-F7593AFA0C63}">
      <dgm:prSet phldrT="[Text]"/>
      <dgm:spPr/>
      <dgm:t>
        <a:bodyPr/>
        <a:lstStyle/>
        <a:p>
          <a:r>
            <a:rPr lang="en-US" dirty="0" smtClean="0"/>
            <a:t>College General Education Committee Representative  </a:t>
          </a:r>
          <a:endParaRPr lang="en-US" dirty="0"/>
        </a:p>
      </dgm:t>
    </dgm:pt>
    <dgm:pt modelId="{3F434559-E1F0-4BD7-83A7-CED1F0C5FEC5}" type="parTrans" cxnId="{44767DC5-75AA-4539-A27C-9F6BA84E6F3F}">
      <dgm:prSet/>
      <dgm:spPr/>
      <dgm:t>
        <a:bodyPr/>
        <a:lstStyle/>
        <a:p>
          <a:endParaRPr lang="en-US"/>
        </a:p>
      </dgm:t>
    </dgm:pt>
    <dgm:pt modelId="{C59F6883-A117-4361-A256-5C73773164FD}" type="sibTrans" cxnId="{44767DC5-75AA-4539-A27C-9F6BA84E6F3F}">
      <dgm:prSet/>
      <dgm:spPr/>
      <dgm:t>
        <a:bodyPr/>
        <a:lstStyle/>
        <a:p>
          <a:endParaRPr lang="en-US"/>
        </a:p>
      </dgm:t>
    </dgm:pt>
    <dgm:pt modelId="{488C7297-BA0B-49C7-9EE9-57EB1C1F03EB}" type="pres">
      <dgm:prSet presAssocID="{244438AA-EBBA-4978-BA73-E75017C03DF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CC46851-7526-414C-BEF1-E957B43640FE}" type="pres">
      <dgm:prSet presAssocID="{D2F8E591-DFB1-4905-AA50-E90C08B3B420}" presName="linNode" presStyleCnt="0"/>
      <dgm:spPr/>
    </dgm:pt>
    <dgm:pt modelId="{06030CEF-4297-4949-97A6-F4C2D79D903F}" type="pres">
      <dgm:prSet presAssocID="{D2F8E591-DFB1-4905-AA50-E90C08B3B42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96372-6632-4BBD-97B0-FD19D27B1748}" type="pres">
      <dgm:prSet presAssocID="{D2F8E591-DFB1-4905-AA50-E90C08B3B42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19AE0-17B1-42D2-B72C-AA461A057808}" type="pres">
      <dgm:prSet presAssocID="{0203412F-A66C-4737-BB37-5C0EDC974D02}" presName="spacing" presStyleCnt="0"/>
      <dgm:spPr/>
    </dgm:pt>
    <dgm:pt modelId="{2522F5DC-E874-4094-A005-56A8789DA3E8}" type="pres">
      <dgm:prSet presAssocID="{CC3EE01A-B8EE-4FB8-96F4-99A2D9541E92}" presName="linNode" presStyleCnt="0"/>
      <dgm:spPr/>
    </dgm:pt>
    <dgm:pt modelId="{8452AEA4-2C60-44BA-86DA-AE6132AF374A}" type="pres">
      <dgm:prSet presAssocID="{CC3EE01A-B8EE-4FB8-96F4-99A2D9541E9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61AF2-E1A2-42D4-A8D9-039A1E8D01F6}" type="pres">
      <dgm:prSet presAssocID="{CC3EE01A-B8EE-4FB8-96F4-99A2D9541E9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2D9EB9-6BDA-4BD0-90DE-FFCEA206893A}" srcId="{244438AA-EBBA-4978-BA73-E75017C03DFD}" destId="{CC3EE01A-B8EE-4FB8-96F4-99A2D9541E92}" srcOrd="1" destOrd="0" parTransId="{9DF517A4-0EDE-4592-9FFB-1272F2F5DEA3}" sibTransId="{8007978C-98D6-43AB-B85C-574015857154}"/>
    <dgm:cxn modelId="{ADED004E-5D1B-4724-846C-A49463A35C12}" srcId="{244438AA-EBBA-4978-BA73-E75017C03DFD}" destId="{D2F8E591-DFB1-4905-AA50-E90C08B3B420}" srcOrd="0" destOrd="0" parTransId="{CB456125-4830-48D6-A55E-38C6DA6643E2}" sibTransId="{0203412F-A66C-4737-BB37-5C0EDC974D02}"/>
    <dgm:cxn modelId="{CECB178B-9E43-4051-84C6-1B580CC850C2}" type="presOf" srcId="{D2F8E591-DFB1-4905-AA50-E90C08B3B420}" destId="{06030CEF-4297-4949-97A6-F4C2D79D903F}" srcOrd="0" destOrd="0" presId="urn:microsoft.com/office/officeart/2005/8/layout/vList6"/>
    <dgm:cxn modelId="{7BF59BB4-BC89-49DB-8E0B-96A61DCD0736}" srcId="{D2F8E591-DFB1-4905-AA50-E90C08B3B420}" destId="{9F6727ED-17BD-4A35-9EAD-8BB687F34498}" srcOrd="0" destOrd="0" parTransId="{099ABD2A-A68E-407C-8B1B-723C94A6670D}" sibTransId="{EA3BD2E1-D260-4ED5-ABF0-8931E6C4B7B0}"/>
    <dgm:cxn modelId="{49325C1A-3131-4DEC-AB1A-5BB5B21138FC}" type="presOf" srcId="{F60B4B52-264E-4D14-864B-F7593AFA0C63}" destId="{1C561AF2-E1A2-42D4-A8D9-039A1E8D01F6}" srcOrd="0" destOrd="0" presId="urn:microsoft.com/office/officeart/2005/8/layout/vList6"/>
    <dgm:cxn modelId="{614E144E-9759-4A9A-B90E-335E52F34245}" type="presOf" srcId="{244438AA-EBBA-4978-BA73-E75017C03DFD}" destId="{488C7297-BA0B-49C7-9EE9-57EB1C1F03EB}" srcOrd="0" destOrd="0" presId="urn:microsoft.com/office/officeart/2005/8/layout/vList6"/>
    <dgm:cxn modelId="{3D9C45CC-B633-40F5-94B7-AC1DA4C5877C}" type="presOf" srcId="{9F6727ED-17BD-4A35-9EAD-8BB687F34498}" destId="{7E196372-6632-4BBD-97B0-FD19D27B1748}" srcOrd="0" destOrd="0" presId="urn:microsoft.com/office/officeart/2005/8/layout/vList6"/>
    <dgm:cxn modelId="{44767DC5-75AA-4539-A27C-9F6BA84E6F3F}" srcId="{CC3EE01A-B8EE-4FB8-96F4-99A2D9541E92}" destId="{F60B4B52-264E-4D14-864B-F7593AFA0C63}" srcOrd="0" destOrd="0" parTransId="{3F434559-E1F0-4BD7-83A7-CED1F0C5FEC5}" sibTransId="{C59F6883-A117-4361-A256-5C73773164FD}"/>
    <dgm:cxn modelId="{87E86733-D217-44E3-88D2-00169A7EC3F6}" type="presOf" srcId="{CC3EE01A-B8EE-4FB8-96F4-99A2D9541E92}" destId="{8452AEA4-2C60-44BA-86DA-AE6132AF374A}" srcOrd="0" destOrd="0" presId="urn:microsoft.com/office/officeart/2005/8/layout/vList6"/>
    <dgm:cxn modelId="{8678F00C-B1A4-40F5-B3C4-E07C91A089C0}" type="presParOf" srcId="{488C7297-BA0B-49C7-9EE9-57EB1C1F03EB}" destId="{6CC46851-7526-414C-BEF1-E957B43640FE}" srcOrd="0" destOrd="0" presId="urn:microsoft.com/office/officeart/2005/8/layout/vList6"/>
    <dgm:cxn modelId="{A580C059-0AE3-4B1B-9365-6FD2B3F2D93F}" type="presParOf" srcId="{6CC46851-7526-414C-BEF1-E957B43640FE}" destId="{06030CEF-4297-4949-97A6-F4C2D79D903F}" srcOrd="0" destOrd="0" presId="urn:microsoft.com/office/officeart/2005/8/layout/vList6"/>
    <dgm:cxn modelId="{98F70651-BF95-4BAC-86BA-21C537FA8C4D}" type="presParOf" srcId="{6CC46851-7526-414C-BEF1-E957B43640FE}" destId="{7E196372-6632-4BBD-97B0-FD19D27B1748}" srcOrd="1" destOrd="0" presId="urn:microsoft.com/office/officeart/2005/8/layout/vList6"/>
    <dgm:cxn modelId="{36509E57-04D3-45D5-BB18-8BEC0C3F544D}" type="presParOf" srcId="{488C7297-BA0B-49C7-9EE9-57EB1C1F03EB}" destId="{19A19AE0-17B1-42D2-B72C-AA461A057808}" srcOrd="1" destOrd="0" presId="urn:microsoft.com/office/officeart/2005/8/layout/vList6"/>
    <dgm:cxn modelId="{79705924-49D6-42DA-8808-4E696C913D34}" type="presParOf" srcId="{488C7297-BA0B-49C7-9EE9-57EB1C1F03EB}" destId="{2522F5DC-E874-4094-A005-56A8789DA3E8}" srcOrd="2" destOrd="0" presId="urn:microsoft.com/office/officeart/2005/8/layout/vList6"/>
    <dgm:cxn modelId="{6D57CAA1-FBC1-40F0-A960-954F975B5BD4}" type="presParOf" srcId="{2522F5DC-E874-4094-A005-56A8789DA3E8}" destId="{8452AEA4-2C60-44BA-86DA-AE6132AF374A}" srcOrd="0" destOrd="0" presId="urn:microsoft.com/office/officeart/2005/8/layout/vList6"/>
    <dgm:cxn modelId="{D94EFD17-963A-4396-A866-3EFD9EA527EC}" type="presParOf" srcId="{2522F5DC-E874-4094-A005-56A8789DA3E8}" destId="{1C561AF2-E1A2-42D4-A8D9-039A1E8D01F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B80952-5F6E-4CA8-8A8F-A7BC1F0C13F4}">
      <dsp:nvSpPr>
        <dsp:cNvPr id="0" name=""/>
        <dsp:cNvSpPr/>
      </dsp:nvSpPr>
      <dsp:spPr>
        <a:xfrm>
          <a:off x="0" y="363599"/>
          <a:ext cx="7010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3E910-B7F6-42DE-9D62-EFD81C0E89C1}">
      <dsp:nvSpPr>
        <dsp:cNvPr id="0" name=""/>
        <dsp:cNvSpPr/>
      </dsp:nvSpPr>
      <dsp:spPr>
        <a:xfrm>
          <a:off x="350520" y="97004"/>
          <a:ext cx="49072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Knowledge of Human Cultures &amp; the Physical and Natural World</a:t>
          </a:r>
          <a:endParaRPr lang="en-US" sz="1600" kern="1200" dirty="0"/>
        </a:p>
      </dsp:txBody>
      <dsp:txXfrm>
        <a:off x="350520" y="97004"/>
        <a:ext cx="4907280" cy="590400"/>
      </dsp:txXfrm>
    </dsp:sp>
    <dsp:sp modelId="{7A11F72B-1CE4-4D17-B3F2-368DF753D6C2}">
      <dsp:nvSpPr>
        <dsp:cNvPr id="0" name=""/>
        <dsp:cNvSpPr/>
      </dsp:nvSpPr>
      <dsp:spPr>
        <a:xfrm>
          <a:off x="0" y="1270799"/>
          <a:ext cx="7010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51289-3074-483C-A4AC-425AB0C50F6E}">
      <dsp:nvSpPr>
        <dsp:cNvPr id="0" name=""/>
        <dsp:cNvSpPr/>
      </dsp:nvSpPr>
      <dsp:spPr>
        <a:xfrm>
          <a:off x="350520" y="975599"/>
          <a:ext cx="49072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Intellectual and Practical Skills</a:t>
          </a:r>
          <a:endParaRPr lang="en-US" sz="2000" kern="1200" dirty="0"/>
        </a:p>
      </dsp:txBody>
      <dsp:txXfrm>
        <a:off x="350520" y="975599"/>
        <a:ext cx="4907280" cy="590400"/>
      </dsp:txXfrm>
    </dsp:sp>
    <dsp:sp modelId="{0045EE04-CC0B-4DEC-862A-DCED9C56C380}">
      <dsp:nvSpPr>
        <dsp:cNvPr id="0" name=""/>
        <dsp:cNvSpPr/>
      </dsp:nvSpPr>
      <dsp:spPr>
        <a:xfrm>
          <a:off x="0" y="2189747"/>
          <a:ext cx="7010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042CB-E297-4661-8110-8D6612FCBE20}">
      <dsp:nvSpPr>
        <dsp:cNvPr id="0" name=""/>
        <dsp:cNvSpPr/>
      </dsp:nvSpPr>
      <dsp:spPr>
        <a:xfrm>
          <a:off x="350520" y="1882800"/>
          <a:ext cx="49072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Personal and Social Responsibility</a:t>
          </a:r>
          <a:endParaRPr lang="en-US" sz="2000" kern="1200" dirty="0"/>
        </a:p>
      </dsp:txBody>
      <dsp:txXfrm>
        <a:off x="350520" y="1882800"/>
        <a:ext cx="4907280" cy="590400"/>
      </dsp:txXfrm>
    </dsp:sp>
    <dsp:sp modelId="{DA47184F-5317-458D-B91F-5A98E29E6145}">
      <dsp:nvSpPr>
        <dsp:cNvPr id="0" name=""/>
        <dsp:cNvSpPr/>
      </dsp:nvSpPr>
      <dsp:spPr>
        <a:xfrm>
          <a:off x="0" y="3085200"/>
          <a:ext cx="7010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154D93-E755-45F1-BB51-7C99B0B8075A}">
      <dsp:nvSpPr>
        <dsp:cNvPr id="0" name=""/>
        <dsp:cNvSpPr/>
      </dsp:nvSpPr>
      <dsp:spPr>
        <a:xfrm>
          <a:off x="350520" y="2790000"/>
          <a:ext cx="49072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Integrative Learning</a:t>
          </a:r>
          <a:endParaRPr lang="en-US" sz="2000" kern="1200" dirty="0"/>
        </a:p>
      </dsp:txBody>
      <dsp:txXfrm>
        <a:off x="350520" y="2790000"/>
        <a:ext cx="4907280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7ED51-ED94-4EC8-AE49-7D07534B9CB4}">
      <dsp:nvSpPr>
        <dsp:cNvPr id="0" name=""/>
        <dsp:cNvSpPr/>
      </dsp:nvSpPr>
      <dsp:spPr>
        <a:xfrm>
          <a:off x="560069" y="0"/>
          <a:ext cx="6347460" cy="48736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6AB6A8-CAA5-42CA-9DC3-E6C5A858DA9A}">
      <dsp:nvSpPr>
        <dsp:cNvPr id="0" name=""/>
        <dsp:cNvSpPr/>
      </dsp:nvSpPr>
      <dsp:spPr>
        <a:xfrm>
          <a:off x="3646" y="1462087"/>
          <a:ext cx="2253406" cy="194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Workgroups</a:t>
          </a:r>
        </a:p>
      </dsp:txBody>
      <dsp:txXfrm>
        <a:off x="3646" y="1462087"/>
        <a:ext cx="2253406" cy="1949450"/>
      </dsp:txXfrm>
    </dsp:sp>
    <dsp:sp modelId="{28AD15D3-97DB-4E2A-BBA0-D7DDE7AF258F}">
      <dsp:nvSpPr>
        <dsp:cNvPr id="0" name=""/>
        <dsp:cNvSpPr/>
      </dsp:nvSpPr>
      <dsp:spPr>
        <a:xfrm>
          <a:off x="2607096" y="1462087"/>
          <a:ext cx="2253406" cy="194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Vetting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 </a:t>
          </a:r>
          <a:endParaRPr lang="en-US" sz="2800" kern="1200" dirty="0"/>
        </a:p>
      </dsp:txBody>
      <dsp:txXfrm>
        <a:off x="2607096" y="1462087"/>
        <a:ext cx="2253406" cy="1949450"/>
      </dsp:txXfrm>
    </dsp:sp>
    <dsp:sp modelId="{4CCBDDFF-69AD-4AF1-A074-4B763F79CD32}">
      <dsp:nvSpPr>
        <dsp:cNvPr id="0" name=""/>
        <dsp:cNvSpPr/>
      </dsp:nvSpPr>
      <dsp:spPr>
        <a:xfrm>
          <a:off x="5210547" y="1462087"/>
          <a:ext cx="2253406" cy="194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Mapping</a:t>
          </a:r>
          <a:endParaRPr lang="en-US" sz="2600" kern="1200" dirty="0"/>
        </a:p>
      </dsp:txBody>
      <dsp:txXfrm>
        <a:off x="5210547" y="1462087"/>
        <a:ext cx="2253406" cy="19494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E9CDC9-A77B-4B8B-A064-124B37323899}">
      <dsp:nvSpPr>
        <dsp:cNvPr id="0" name=""/>
        <dsp:cNvSpPr/>
      </dsp:nvSpPr>
      <dsp:spPr>
        <a:xfrm>
          <a:off x="0" y="196532"/>
          <a:ext cx="4480560" cy="44805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FAA9B-09D6-4BF4-9374-0CCE62935A4C}">
      <dsp:nvSpPr>
        <dsp:cNvPr id="0" name=""/>
        <dsp:cNvSpPr/>
      </dsp:nvSpPr>
      <dsp:spPr>
        <a:xfrm>
          <a:off x="2240280" y="196532"/>
          <a:ext cx="5227319" cy="4480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Arts &amp; Humanities</a:t>
          </a:r>
          <a:endParaRPr lang="en-US" sz="1700" kern="1200" dirty="0"/>
        </a:p>
      </dsp:txBody>
      <dsp:txXfrm>
        <a:off x="2240280" y="196532"/>
        <a:ext cx="2613659" cy="716889"/>
      </dsp:txXfrm>
    </dsp:sp>
    <dsp:sp modelId="{09007F50-96F2-438A-BC2C-CFABC321B157}">
      <dsp:nvSpPr>
        <dsp:cNvPr id="0" name=""/>
        <dsp:cNvSpPr/>
      </dsp:nvSpPr>
      <dsp:spPr>
        <a:xfrm>
          <a:off x="470458" y="913422"/>
          <a:ext cx="3539642" cy="353964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EDBE6-CC97-4842-9C18-DC8DD1F4384D}">
      <dsp:nvSpPr>
        <dsp:cNvPr id="0" name=""/>
        <dsp:cNvSpPr/>
      </dsp:nvSpPr>
      <dsp:spPr>
        <a:xfrm>
          <a:off x="2240280" y="913422"/>
          <a:ext cx="5227319" cy="3539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Communications</a:t>
          </a:r>
          <a:endParaRPr lang="en-US" sz="1700" kern="1200" dirty="0"/>
        </a:p>
      </dsp:txBody>
      <dsp:txXfrm>
        <a:off x="2240280" y="913422"/>
        <a:ext cx="2613659" cy="716889"/>
      </dsp:txXfrm>
    </dsp:sp>
    <dsp:sp modelId="{537750DA-F845-437C-B942-7EE307EC83FD}">
      <dsp:nvSpPr>
        <dsp:cNvPr id="0" name=""/>
        <dsp:cNvSpPr/>
      </dsp:nvSpPr>
      <dsp:spPr>
        <a:xfrm>
          <a:off x="940917" y="1630311"/>
          <a:ext cx="2598724" cy="259872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C4435-D95C-4ABC-9E52-D1B6DB425B28}">
      <dsp:nvSpPr>
        <dsp:cNvPr id="0" name=""/>
        <dsp:cNvSpPr/>
      </dsp:nvSpPr>
      <dsp:spPr>
        <a:xfrm>
          <a:off x="2240280" y="1630311"/>
          <a:ext cx="5227319" cy="25987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Quantitative Reasoning (Mathematics)</a:t>
          </a:r>
          <a:endParaRPr lang="en-US" sz="1700" kern="1200" dirty="0"/>
        </a:p>
      </dsp:txBody>
      <dsp:txXfrm>
        <a:off x="2240280" y="1630311"/>
        <a:ext cx="2613659" cy="716889"/>
      </dsp:txXfrm>
    </dsp:sp>
    <dsp:sp modelId="{B2F323A5-91D3-4EB7-BC1A-CF6CC21D73EE}">
      <dsp:nvSpPr>
        <dsp:cNvPr id="0" name=""/>
        <dsp:cNvSpPr/>
      </dsp:nvSpPr>
      <dsp:spPr>
        <a:xfrm>
          <a:off x="1411376" y="2347201"/>
          <a:ext cx="1657807" cy="165780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7F648-F2A1-48FE-A137-197F19593EB6}">
      <dsp:nvSpPr>
        <dsp:cNvPr id="0" name=""/>
        <dsp:cNvSpPr/>
      </dsp:nvSpPr>
      <dsp:spPr>
        <a:xfrm>
          <a:off x="2240280" y="2362204"/>
          <a:ext cx="5227319" cy="16578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Natural Science</a:t>
          </a:r>
          <a:endParaRPr lang="en-US" sz="1700" kern="1200" dirty="0"/>
        </a:p>
      </dsp:txBody>
      <dsp:txXfrm>
        <a:off x="2240280" y="2362204"/>
        <a:ext cx="2613659" cy="716889"/>
      </dsp:txXfrm>
    </dsp:sp>
    <dsp:sp modelId="{0A5C2944-FE30-4F6C-A177-D0A50BCF7E66}">
      <dsp:nvSpPr>
        <dsp:cNvPr id="0" name=""/>
        <dsp:cNvSpPr/>
      </dsp:nvSpPr>
      <dsp:spPr>
        <a:xfrm>
          <a:off x="1881835" y="3064090"/>
          <a:ext cx="716889" cy="7168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46D9C-F251-4017-88D0-65C2A6465E52}">
      <dsp:nvSpPr>
        <dsp:cNvPr id="0" name=""/>
        <dsp:cNvSpPr/>
      </dsp:nvSpPr>
      <dsp:spPr>
        <a:xfrm>
          <a:off x="2209804" y="3048003"/>
          <a:ext cx="5227319" cy="7168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Social &amp; Behavioral Sciences</a:t>
          </a:r>
          <a:endParaRPr lang="en-US" sz="1700" kern="1200" dirty="0"/>
        </a:p>
      </dsp:txBody>
      <dsp:txXfrm>
        <a:off x="2209804" y="3048003"/>
        <a:ext cx="2613659" cy="716889"/>
      </dsp:txXfrm>
    </dsp:sp>
    <dsp:sp modelId="{DEAF17CB-C5FB-436A-92FC-B1B90AE6795B}">
      <dsp:nvSpPr>
        <dsp:cNvPr id="0" name=""/>
        <dsp:cNvSpPr/>
      </dsp:nvSpPr>
      <dsp:spPr>
        <a:xfrm>
          <a:off x="4853940" y="196532"/>
          <a:ext cx="2613659" cy="7168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Robert </a:t>
          </a:r>
          <a:r>
            <a:rPr lang="en-US" sz="1800" kern="1200" dirty="0" err="1" smtClean="0"/>
            <a:t>Dietle</a:t>
          </a:r>
          <a:endParaRPr lang="en-US" sz="1800" kern="1200" dirty="0"/>
        </a:p>
      </dsp:txBody>
      <dsp:txXfrm>
        <a:off x="4853940" y="196532"/>
        <a:ext cx="2613659" cy="716889"/>
      </dsp:txXfrm>
    </dsp:sp>
    <dsp:sp modelId="{16CA3758-2232-4367-B892-F8F49D59C337}">
      <dsp:nvSpPr>
        <dsp:cNvPr id="0" name=""/>
        <dsp:cNvSpPr/>
      </dsp:nvSpPr>
      <dsp:spPr>
        <a:xfrm>
          <a:off x="4853940" y="913422"/>
          <a:ext cx="2613659" cy="7168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Blair Thompson</a:t>
          </a:r>
          <a:endParaRPr lang="en-US" sz="1800" kern="1200" dirty="0"/>
        </a:p>
      </dsp:txBody>
      <dsp:txXfrm>
        <a:off x="4853940" y="913422"/>
        <a:ext cx="2613659" cy="716889"/>
      </dsp:txXfrm>
    </dsp:sp>
    <dsp:sp modelId="{CEBF1B8C-7C3A-4FCC-BD1E-954B1CC25260}">
      <dsp:nvSpPr>
        <dsp:cNvPr id="0" name=""/>
        <dsp:cNvSpPr/>
      </dsp:nvSpPr>
      <dsp:spPr>
        <a:xfrm>
          <a:off x="4853940" y="1630311"/>
          <a:ext cx="2613659" cy="7168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Bruce Kessler</a:t>
          </a:r>
          <a:endParaRPr lang="en-US" sz="1800" kern="1200" dirty="0"/>
        </a:p>
      </dsp:txBody>
      <dsp:txXfrm>
        <a:off x="4853940" y="1630311"/>
        <a:ext cx="2613659" cy="71688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37F5D6-30CA-4AF2-B139-65A2C789EB40}">
      <dsp:nvSpPr>
        <dsp:cNvPr id="0" name=""/>
        <dsp:cNvSpPr/>
      </dsp:nvSpPr>
      <dsp:spPr>
        <a:xfrm rot="10800000">
          <a:off x="1321408" y="3734"/>
          <a:ext cx="4611243" cy="639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99" tIns="38100" rIns="7112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Utilize basic formal elements, techniques, concepts and vocabulary of specific disciplines within the Arts and Humanities.</a:t>
          </a:r>
          <a:endParaRPr lang="en-US" sz="1000" kern="1200" dirty="0"/>
        </a:p>
      </dsp:txBody>
      <dsp:txXfrm rot="10800000">
        <a:off x="1321408" y="3734"/>
        <a:ext cx="4611243" cy="639720"/>
      </dsp:txXfrm>
    </dsp:sp>
    <dsp:sp modelId="{F9ED181A-5266-450A-8EF4-1E6553278904}">
      <dsp:nvSpPr>
        <dsp:cNvPr id="0" name=""/>
        <dsp:cNvSpPr/>
      </dsp:nvSpPr>
      <dsp:spPr>
        <a:xfrm>
          <a:off x="1001548" y="3734"/>
          <a:ext cx="639720" cy="639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9E0E3-3178-4A64-93EB-F096192BA807}">
      <dsp:nvSpPr>
        <dsp:cNvPr id="0" name=""/>
        <dsp:cNvSpPr/>
      </dsp:nvSpPr>
      <dsp:spPr>
        <a:xfrm rot="10800000">
          <a:off x="1321408" y="834416"/>
          <a:ext cx="4611243" cy="639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99" tIns="38100" rIns="7112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Distinguish between various kinds of evidence by identifying reliable sources and valid arguments.</a:t>
          </a:r>
          <a:endParaRPr lang="en-US" sz="1000" kern="1200" dirty="0"/>
        </a:p>
      </dsp:txBody>
      <dsp:txXfrm rot="10800000">
        <a:off x="1321408" y="834416"/>
        <a:ext cx="4611243" cy="639720"/>
      </dsp:txXfrm>
    </dsp:sp>
    <dsp:sp modelId="{CC25351B-0166-4929-A5A3-9CC0FCF84509}">
      <dsp:nvSpPr>
        <dsp:cNvPr id="0" name=""/>
        <dsp:cNvSpPr/>
      </dsp:nvSpPr>
      <dsp:spPr>
        <a:xfrm>
          <a:off x="1001548" y="834416"/>
          <a:ext cx="639720" cy="639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8EA41-87D7-4D00-9F2F-BF5540B8C2AF}">
      <dsp:nvSpPr>
        <dsp:cNvPr id="0" name=""/>
        <dsp:cNvSpPr/>
      </dsp:nvSpPr>
      <dsp:spPr>
        <a:xfrm rot="10800000">
          <a:off x="1321408" y="1665098"/>
          <a:ext cx="4611243" cy="639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99" tIns="38100" rIns="7112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Demonstrate how social, cultural, and historical context influence creative expression in the arts and humanities.</a:t>
          </a:r>
          <a:endParaRPr lang="en-US" sz="1000" kern="1200" dirty="0"/>
        </a:p>
      </dsp:txBody>
      <dsp:txXfrm rot="10800000">
        <a:off x="1321408" y="1665098"/>
        <a:ext cx="4611243" cy="639720"/>
      </dsp:txXfrm>
    </dsp:sp>
    <dsp:sp modelId="{88DD6A20-C276-4AE7-B0B9-EF72F8652319}">
      <dsp:nvSpPr>
        <dsp:cNvPr id="0" name=""/>
        <dsp:cNvSpPr/>
      </dsp:nvSpPr>
      <dsp:spPr>
        <a:xfrm>
          <a:off x="1001548" y="1665098"/>
          <a:ext cx="639720" cy="639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C9825-96AF-48AD-BB45-642FF90467AB}">
      <dsp:nvSpPr>
        <dsp:cNvPr id="0" name=""/>
        <dsp:cNvSpPr/>
      </dsp:nvSpPr>
      <dsp:spPr>
        <a:xfrm rot="10800000">
          <a:off x="1321408" y="2495780"/>
          <a:ext cx="4611243" cy="639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99" tIns="38100" rIns="7112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Evaluate the significance of human expression and experience in shaping larger social, cultural, and historical contexts.</a:t>
          </a:r>
          <a:endParaRPr lang="en-US" sz="1000" kern="1200" dirty="0"/>
        </a:p>
      </dsp:txBody>
      <dsp:txXfrm rot="10800000">
        <a:off x="1321408" y="2495780"/>
        <a:ext cx="4611243" cy="639720"/>
      </dsp:txXfrm>
    </dsp:sp>
    <dsp:sp modelId="{A56CCE43-1671-4CBF-8381-A25E555840E2}">
      <dsp:nvSpPr>
        <dsp:cNvPr id="0" name=""/>
        <dsp:cNvSpPr/>
      </dsp:nvSpPr>
      <dsp:spPr>
        <a:xfrm>
          <a:off x="1001548" y="2495780"/>
          <a:ext cx="639720" cy="639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9A009-966E-42EB-8A89-9CE8E7DC9FFF}">
      <dsp:nvSpPr>
        <dsp:cNvPr id="0" name=""/>
        <dsp:cNvSpPr/>
      </dsp:nvSpPr>
      <dsp:spPr>
        <a:xfrm rot="10800000">
          <a:off x="1321408" y="3326462"/>
          <a:ext cx="4611243" cy="639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99" tIns="38100" rIns="7112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Evaluate enduring and contemporary issues of  human experience.  </a:t>
          </a:r>
          <a:endParaRPr lang="en-US" sz="1000" kern="1200" dirty="0"/>
        </a:p>
      </dsp:txBody>
      <dsp:txXfrm rot="10800000">
        <a:off x="1321408" y="3326462"/>
        <a:ext cx="4611243" cy="639720"/>
      </dsp:txXfrm>
    </dsp:sp>
    <dsp:sp modelId="{DC6CAF16-98B9-4FC6-A05B-E49685E89621}">
      <dsp:nvSpPr>
        <dsp:cNvPr id="0" name=""/>
        <dsp:cNvSpPr/>
      </dsp:nvSpPr>
      <dsp:spPr>
        <a:xfrm>
          <a:off x="1001548" y="3326462"/>
          <a:ext cx="639720" cy="639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97FE82-1C6E-4DE0-97A9-CE383E1F7599}">
      <dsp:nvSpPr>
        <dsp:cNvPr id="0" name=""/>
        <dsp:cNvSpPr/>
      </dsp:nvSpPr>
      <dsp:spPr>
        <a:xfrm rot="10800000">
          <a:off x="1321408" y="4157144"/>
          <a:ext cx="4611243" cy="639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99" tIns="38100" rIns="7112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Foreign Language:  Demonstrate competency in a foreign language.  Foreign language study develops essential skills and cultural awareness critical for success in a multilingual world.  </a:t>
          </a:r>
          <a:endParaRPr lang="en-US" sz="1000" kern="1200" dirty="0"/>
        </a:p>
      </dsp:txBody>
      <dsp:txXfrm rot="10800000">
        <a:off x="1321408" y="4157144"/>
        <a:ext cx="4611243" cy="639720"/>
      </dsp:txXfrm>
    </dsp:sp>
    <dsp:sp modelId="{58B1937D-25AD-4F7F-9486-B324BBF973DD}">
      <dsp:nvSpPr>
        <dsp:cNvPr id="0" name=""/>
        <dsp:cNvSpPr/>
      </dsp:nvSpPr>
      <dsp:spPr>
        <a:xfrm>
          <a:off x="1001548" y="4157144"/>
          <a:ext cx="639720" cy="639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37F5D6-30CA-4AF2-B139-65A2C789EB40}">
      <dsp:nvSpPr>
        <dsp:cNvPr id="0" name=""/>
        <dsp:cNvSpPr/>
      </dsp:nvSpPr>
      <dsp:spPr>
        <a:xfrm rot="10800000">
          <a:off x="1355152" y="1051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Listen and speak competently in a variety of communication contexts, which may include public, interpersonal, and/or small-group settings.</a:t>
          </a:r>
          <a:endParaRPr lang="en-US" sz="1200" kern="1200" dirty="0"/>
        </a:p>
      </dsp:txBody>
      <dsp:txXfrm rot="10800000">
        <a:off x="1355152" y="1051"/>
        <a:ext cx="4611243" cy="774697"/>
      </dsp:txXfrm>
    </dsp:sp>
    <dsp:sp modelId="{F9ED181A-5266-450A-8EF4-1E6553278904}">
      <dsp:nvSpPr>
        <dsp:cNvPr id="0" name=""/>
        <dsp:cNvSpPr/>
      </dsp:nvSpPr>
      <dsp:spPr>
        <a:xfrm>
          <a:off x="967804" y="1051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9E0E3-3178-4A64-93EB-F096192BA807}">
      <dsp:nvSpPr>
        <dsp:cNvPr id="0" name=""/>
        <dsp:cNvSpPr/>
      </dsp:nvSpPr>
      <dsp:spPr>
        <a:xfrm rot="10800000">
          <a:off x="1355152" y="1007001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Write clear and effective prose in several forms, using conventions appropriate to audience (including academic audiences), purpose, and genre.</a:t>
          </a:r>
          <a:endParaRPr lang="en-US" sz="1200" kern="1200" dirty="0"/>
        </a:p>
      </dsp:txBody>
      <dsp:txXfrm rot="10800000">
        <a:off x="1355152" y="1007001"/>
        <a:ext cx="4611243" cy="774697"/>
      </dsp:txXfrm>
    </dsp:sp>
    <dsp:sp modelId="{CC25351B-0166-4929-A5A3-9CC0FCF84509}">
      <dsp:nvSpPr>
        <dsp:cNvPr id="0" name=""/>
        <dsp:cNvSpPr/>
      </dsp:nvSpPr>
      <dsp:spPr>
        <a:xfrm>
          <a:off x="967804" y="1007001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8EA41-87D7-4D00-9F2F-BF5540B8C2AF}">
      <dsp:nvSpPr>
        <dsp:cNvPr id="0" name=""/>
        <dsp:cNvSpPr/>
      </dsp:nvSpPr>
      <dsp:spPr>
        <a:xfrm rot="10800000">
          <a:off x="1355152" y="201295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Find, analyze, evaluate, and cite pertinent primary and secondary sources, including academic databases, to prepare speeches and written texts.  </a:t>
          </a:r>
          <a:endParaRPr lang="en-US" sz="1200" kern="1200" dirty="0"/>
        </a:p>
      </dsp:txBody>
      <dsp:txXfrm rot="10800000">
        <a:off x="1355152" y="2012950"/>
        <a:ext cx="4611243" cy="774697"/>
      </dsp:txXfrm>
    </dsp:sp>
    <dsp:sp modelId="{88DD6A20-C276-4AE7-B0B9-EF72F8652319}">
      <dsp:nvSpPr>
        <dsp:cNvPr id="0" name=""/>
        <dsp:cNvSpPr/>
      </dsp:nvSpPr>
      <dsp:spPr>
        <a:xfrm>
          <a:off x="967804" y="201295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C9825-96AF-48AD-BB45-642FF90467AB}">
      <dsp:nvSpPr>
        <dsp:cNvPr id="0" name=""/>
        <dsp:cNvSpPr/>
      </dsp:nvSpPr>
      <dsp:spPr>
        <a:xfrm rot="10800000">
          <a:off x="1355152" y="301890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Identify, analyze, and evaluate statements, assumptions, and conclusions representing diverse points o view, and construct informed, sustained, and ethical arguments in response.</a:t>
          </a:r>
          <a:endParaRPr lang="en-US" sz="1200" kern="1200" dirty="0"/>
        </a:p>
      </dsp:txBody>
      <dsp:txXfrm rot="10800000">
        <a:off x="1355152" y="3018900"/>
        <a:ext cx="4611243" cy="774697"/>
      </dsp:txXfrm>
    </dsp:sp>
    <dsp:sp modelId="{A56CCE43-1671-4CBF-8381-A25E555840E2}">
      <dsp:nvSpPr>
        <dsp:cNvPr id="0" name=""/>
        <dsp:cNvSpPr/>
      </dsp:nvSpPr>
      <dsp:spPr>
        <a:xfrm>
          <a:off x="967804" y="301890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9A009-966E-42EB-8A89-9CE8E7DC9FFF}">
      <dsp:nvSpPr>
        <dsp:cNvPr id="0" name=""/>
        <dsp:cNvSpPr/>
      </dsp:nvSpPr>
      <dsp:spPr>
        <a:xfrm rot="10800000">
          <a:off x="1355152" y="402485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Plan, organize, revise, practice, edit, and proofread to improve the development and clarity of ideas.  </a:t>
          </a:r>
          <a:endParaRPr lang="en-US" sz="1200" kern="1200" dirty="0"/>
        </a:p>
      </dsp:txBody>
      <dsp:txXfrm rot="10800000">
        <a:off x="1355152" y="4024850"/>
        <a:ext cx="4611243" cy="774697"/>
      </dsp:txXfrm>
    </dsp:sp>
    <dsp:sp modelId="{DC6CAF16-98B9-4FC6-A05B-E49685E89621}">
      <dsp:nvSpPr>
        <dsp:cNvPr id="0" name=""/>
        <dsp:cNvSpPr/>
      </dsp:nvSpPr>
      <dsp:spPr>
        <a:xfrm>
          <a:off x="967804" y="402485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37F5D6-30CA-4AF2-B139-65A2C789EB40}">
      <dsp:nvSpPr>
        <dsp:cNvPr id="0" name=""/>
        <dsp:cNvSpPr/>
      </dsp:nvSpPr>
      <dsp:spPr>
        <a:xfrm rot="10800000">
          <a:off x="1329145" y="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Interpret information presented in mathematical and/or statistical forms;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(LEAP B)</a:t>
          </a:r>
          <a:endParaRPr lang="en-US" sz="1400" kern="1200" dirty="0"/>
        </a:p>
      </dsp:txBody>
      <dsp:txXfrm rot="10800000">
        <a:off x="1329145" y="0"/>
        <a:ext cx="4611243" cy="774697"/>
      </dsp:txXfrm>
    </dsp:sp>
    <dsp:sp modelId="{F9ED181A-5266-450A-8EF4-1E6553278904}">
      <dsp:nvSpPr>
        <dsp:cNvPr id="0" name=""/>
        <dsp:cNvSpPr/>
      </dsp:nvSpPr>
      <dsp:spPr>
        <a:xfrm>
          <a:off x="967804" y="1051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9E0E3-3178-4A64-93EB-F096192BA807}">
      <dsp:nvSpPr>
        <dsp:cNvPr id="0" name=""/>
        <dsp:cNvSpPr/>
      </dsp:nvSpPr>
      <dsp:spPr>
        <a:xfrm rot="10800000">
          <a:off x="1355152" y="1007001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Illustrate and communicate mathematical and/or statistical information symbolically, visually and/or numerically; (LEAP A,B and C)</a:t>
          </a:r>
          <a:endParaRPr lang="en-US" sz="1400" kern="1200" dirty="0"/>
        </a:p>
      </dsp:txBody>
      <dsp:txXfrm rot="10800000">
        <a:off x="1355152" y="1007001"/>
        <a:ext cx="4611243" cy="774697"/>
      </dsp:txXfrm>
    </dsp:sp>
    <dsp:sp modelId="{CC25351B-0166-4929-A5A3-9CC0FCF84509}">
      <dsp:nvSpPr>
        <dsp:cNvPr id="0" name=""/>
        <dsp:cNvSpPr/>
      </dsp:nvSpPr>
      <dsp:spPr>
        <a:xfrm>
          <a:off x="967804" y="1007001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8EA41-87D7-4D00-9F2F-BF5540B8C2AF}">
      <dsp:nvSpPr>
        <dsp:cNvPr id="0" name=""/>
        <dsp:cNvSpPr/>
      </dsp:nvSpPr>
      <dsp:spPr>
        <a:xfrm rot="10800000">
          <a:off x="1355152" y="201295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Determine when computations are needed and to execute the appropriate computations;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(LEAP B)</a:t>
          </a:r>
          <a:endParaRPr lang="en-US" sz="1400" kern="1200" dirty="0"/>
        </a:p>
      </dsp:txBody>
      <dsp:txXfrm rot="10800000">
        <a:off x="1355152" y="2012950"/>
        <a:ext cx="4611243" cy="774697"/>
      </dsp:txXfrm>
    </dsp:sp>
    <dsp:sp modelId="{88DD6A20-C276-4AE7-B0B9-EF72F8652319}">
      <dsp:nvSpPr>
        <dsp:cNvPr id="0" name=""/>
        <dsp:cNvSpPr/>
      </dsp:nvSpPr>
      <dsp:spPr>
        <a:xfrm>
          <a:off x="967804" y="201295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C9825-96AF-48AD-BB45-642FF90467AB}">
      <dsp:nvSpPr>
        <dsp:cNvPr id="0" name=""/>
        <dsp:cNvSpPr/>
      </dsp:nvSpPr>
      <dsp:spPr>
        <a:xfrm rot="10800000">
          <a:off x="1355152" y="301890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Apply an appropriate model to the problem to be solved; (LEAP A,C and D)</a:t>
          </a:r>
          <a:endParaRPr lang="en-US" sz="1400" kern="1200" dirty="0"/>
        </a:p>
      </dsp:txBody>
      <dsp:txXfrm rot="10800000">
        <a:off x="1355152" y="3018900"/>
        <a:ext cx="4611243" cy="774697"/>
      </dsp:txXfrm>
    </dsp:sp>
    <dsp:sp modelId="{A56CCE43-1671-4CBF-8381-A25E555840E2}">
      <dsp:nvSpPr>
        <dsp:cNvPr id="0" name=""/>
        <dsp:cNvSpPr/>
      </dsp:nvSpPr>
      <dsp:spPr>
        <a:xfrm>
          <a:off x="967804" y="301890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9A009-966E-42EB-8A89-9CE8E7DC9FFF}">
      <dsp:nvSpPr>
        <dsp:cNvPr id="0" name=""/>
        <dsp:cNvSpPr/>
      </dsp:nvSpPr>
      <dsp:spPr>
        <a:xfrm rot="10800000">
          <a:off x="1355152" y="402485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Make inferences, evaluate assumptions, and assess limitations in estimation modeling and/or statistical analysis (LEAP B,C and D)</a:t>
          </a:r>
          <a:endParaRPr lang="en-US" sz="1400" kern="1200" dirty="0"/>
        </a:p>
      </dsp:txBody>
      <dsp:txXfrm rot="10800000">
        <a:off x="1355152" y="4024850"/>
        <a:ext cx="4611243" cy="774697"/>
      </dsp:txXfrm>
    </dsp:sp>
    <dsp:sp modelId="{DC6CAF16-98B9-4FC6-A05B-E49685E89621}">
      <dsp:nvSpPr>
        <dsp:cNvPr id="0" name=""/>
        <dsp:cNvSpPr/>
      </dsp:nvSpPr>
      <dsp:spPr>
        <a:xfrm>
          <a:off x="967804" y="402485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37F5D6-30CA-4AF2-B139-65A2C789EB40}">
      <dsp:nvSpPr>
        <dsp:cNvPr id="0" name=""/>
        <dsp:cNvSpPr/>
      </dsp:nvSpPr>
      <dsp:spPr>
        <a:xfrm rot="10800000">
          <a:off x="1406477" y="1499"/>
          <a:ext cx="4611243" cy="9799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215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Demonstrate an understanding of the methods of science inquiry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(LEAP A and B)</a:t>
          </a:r>
          <a:endParaRPr lang="en-US" sz="1600" kern="1200" dirty="0"/>
        </a:p>
      </dsp:txBody>
      <dsp:txXfrm rot="10800000">
        <a:off x="1406477" y="1499"/>
        <a:ext cx="4611243" cy="979997"/>
      </dsp:txXfrm>
    </dsp:sp>
    <dsp:sp modelId="{F9ED181A-5266-450A-8EF4-1E6553278904}">
      <dsp:nvSpPr>
        <dsp:cNvPr id="0" name=""/>
        <dsp:cNvSpPr/>
      </dsp:nvSpPr>
      <dsp:spPr>
        <a:xfrm>
          <a:off x="916479" y="1499"/>
          <a:ext cx="979997" cy="9799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9E0E3-3178-4A64-93EB-F096192BA807}">
      <dsp:nvSpPr>
        <dsp:cNvPr id="0" name=""/>
        <dsp:cNvSpPr/>
      </dsp:nvSpPr>
      <dsp:spPr>
        <a:xfrm rot="10800000">
          <a:off x="1406477" y="1274033"/>
          <a:ext cx="4611243" cy="9799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215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Explain basic concepts and principles in one or more of the sciences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(LEAP A and B)</a:t>
          </a:r>
          <a:endParaRPr lang="en-US" sz="1600" kern="1200" dirty="0"/>
        </a:p>
      </dsp:txBody>
      <dsp:txXfrm rot="10800000">
        <a:off x="1406477" y="1274033"/>
        <a:ext cx="4611243" cy="979997"/>
      </dsp:txXfrm>
    </dsp:sp>
    <dsp:sp modelId="{CC25351B-0166-4929-A5A3-9CC0FCF84509}">
      <dsp:nvSpPr>
        <dsp:cNvPr id="0" name=""/>
        <dsp:cNvSpPr/>
      </dsp:nvSpPr>
      <dsp:spPr>
        <a:xfrm>
          <a:off x="916479" y="1274033"/>
          <a:ext cx="979997" cy="9799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8EA41-87D7-4D00-9F2F-BF5540B8C2AF}">
      <dsp:nvSpPr>
        <dsp:cNvPr id="0" name=""/>
        <dsp:cNvSpPr/>
      </dsp:nvSpPr>
      <dsp:spPr>
        <a:xfrm rot="10800000">
          <a:off x="1406477" y="2546567"/>
          <a:ext cx="4611243" cy="9799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215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Apply scientific principles to interpret and make predictions in one or more of the sciences. (LEAP A, B, and D)</a:t>
          </a:r>
          <a:endParaRPr lang="en-US" sz="1600" kern="1200" dirty="0"/>
        </a:p>
      </dsp:txBody>
      <dsp:txXfrm rot="10800000">
        <a:off x="1406477" y="2546567"/>
        <a:ext cx="4611243" cy="979997"/>
      </dsp:txXfrm>
    </dsp:sp>
    <dsp:sp modelId="{88DD6A20-C276-4AE7-B0B9-EF72F8652319}">
      <dsp:nvSpPr>
        <dsp:cNvPr id="0" name=""/>
        <dsp:cNvSpPr/>
      </dsp:nvSpPr>
      <dsp:spPr>
        <a:xfrm>
          <a:off x="916479" y="2546567"/>
          <a:ext cx="979997" cy="9799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C9825-96AF-48AD-BB45-642FF90467AB}">
      <dsp:nvSpPr>
        <dsp:cNvPr id="0" name=""/>
        <dsp:cNvSpPr/>
      </dsp:nvSpPr>
      <dsp:spPr>
        <a:xfrm rot="10800000">
          <a:off x="1406477" y="3819101"/>
          <a:ext cx="4611243" cy="9799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215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Explain how scientific principles relate to issues of personal and/or public importance. (LEAP A, B, C, and D)</a:t>
          </a:r>
          <a:endParaRPr lang="en-US" sz="1600" kern="1200" dirty="0"/>
        </a:p>
      </dsp:txBody>
      <dsp:txXfrm rot="10800000">
        <a:off x="1406477" y="3819101"/>
        <a:ext cx="4611243" cy="979997"/>
      </dsp:txXfrm>
    </dsp:sp>
    <dsp:sp modelId="{A56CCE43-1671-4CBF-8381-A25E555840E2}">
      <dsp:nvSpPr>
        <dsp:cNvPr id="0" name=""/>
        <dsp:cNvSpPr/>
      </dsp:nvSpPr>
      <dsp:spPr>
        <a:xfrm>
          <a:off x="916479" y="3819101"/>
          <a:ext cx="979997" cy="9799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37F5D6-30CA-4AF2-B139-65A2C789EB40}">
      <dsp:nvSpPr>
        <dsp:cNvPr id="0" name=""/>
        <dsp:cNvSpPr/>
      </dsp:nvSpPr>
      <dsp:spPr>
        <a:xfrm rot="10800000">
          <a:off x="1355152" y="1051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Demonstrate knowledge of at least one area of the social and behavioral sciences.</a:t>
          </a:r>
          <a:endParaRPr lang="en-US" sz="1200" kern="1200" dirty="0"/>
        </a:p>
      </dsp:txBody>
      <dsp:txXfrm rot="10800000">
        <a:off x="1355152" y="1051"/>
        <a:ext cx="4611243" cy="774697"/>
      </dsp:txXfrm>
    </dsp:sp>
    <dsp:sp modelId="{F9ED181A-5266-450A-8EF4-1E6553278904}">
      <dsp:nvSpPr>
        <dsp:cNvPr id="0" name=""/>
        <dsp:cNvSpPr/>
      </dsp:nvSpPr>
      <dsp:spPr>
        <a:xfrm>
          <a:off x="967804" y="1051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9E0E3-3178-4A64-93EB-F096192BA807}">
      <dsp:nvSpPr>
        <dsp:cNvPr id="0" name=""/>
        <dsp:cNvSpPr/>
      </dsp:nvSpPr>
      <dsp:spPr>
        <a:xfrm rot="10800000">
          <a:off x="1329145" y="1011587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Apply knowledge, theories, and research methods, including ethical conduct, to analyze problems pertinent to at least one area o the social and behavioral sciences.</a:t>
          </a:r>
          <a:endParaRPr lang="en-US" sz="1200" kern="1200" dirty="0"/>
        </a:p>
      </dsp:txBody>
      <dsp:txXfrm rot="10800000">
        <a:off x="1329145" y="1011587"/>
        <a:ext cx="4611243" cy="774697"/>
      </dsp:txXfrm>
    </dsp:sp>
    <dsp:sp modelId="{CC25351B-0166-4929-A5A3-9CC0FCF84509}">
      <dsp:nvSpPr>
        <dsp:cNvPr id="0" name=""/>
        <dsp:cNvSpPr/>
      </dsp:nvSpPr>
      <dsp:spPr>
        <a:xfrm>
          <a:off x="967804" y="1007001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8EA41-87D7-4D00-9F2F-BF5540B8C2AF}">
      <dsp:nvSpPr>
        <dsp:cNvPr id="0" name=""/>
        <dsp:cNvSpPr/>
      </dsp:nvSpPr>
      <dsp:spPr>
        <a:xfrm rot="10800000">
          <a:off x="1355152" y="201295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Understand and demonstrate how at least one area of the social and behavioral sciences conceptualizes diversity and the ways it shapes human  experience.  </a:t>
          </a:r>
          <a:endParaRPr lang="en-US" sz="1200" kern="1200" dirty="0"/>
        </a:p>
      </dsp:txBody>
      <dsp:txXfrm rot="10800000">
        <a:off x="1355152" y="2012950"/>
        <a:ext cx="4611243" cy="774697"/>
      </dsp:txXfrm>
    </dsp:sp>
    <dsp:sp modelId="{88DD6A20-C276-4AE7-B0B9-EF72F8652319}">
      <dsp:nvSpPr>
        <dsp:cNvPr id="0" name=""/>
        <dsp:cNvSpPr/>
      </dsp:nvSpPr>
      <dsp:spPr>
        <a:xfrm>
          <a:off x="967804" y="201295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C9825-96AF-48AD-BB45-642FF90467AB}">
      <dsp:nvSpPr>
        <dsp:cNvPr id="0" name=""/>
        <dsp:cNvSpPr/>
      </dsp:nvSpPr>
      <dsp:spPr>
        <a:xfrm rot="10800000">
          <a:off x="1355152" y="301890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Integrate knowledge of at least one area of the social and behavioral sciences into issues of personal or public importance.  </a:t>
          </a:r>
          <a:endParaRPr lang="en-US" sz="1200" kern="1200" dirty="0"/>
        </a:p>
      </dsp:txBody>
      <dsp:txXfrm rot="10800000">
        <a:off x="1355152" y="3018900"/>
        <a:ext cx="4611243" cy="774697"/>
      </dsp:txXfrm>
    </dsp:sp>
    <dsp:sp modelId="{A56CCE43-1671-4CBF-8381-A25E555840E2}">
      <dsp:nvSpPr>
        <dsp:cNvPr id="0" name=""/>
        <dsp:cNvSpPr/>
      </dsp:nvSpPr>
      <dsp:spPr>
        <a:xfrm>
          <a:off x="967804" y="301890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9A009-966E-42EB-8A89-9CE8E7DC9FFF}">
      <dsp:nvSpPr>
        <dsp:cNvPr id="0" name=""/>
        <dsp:cNvSpPr/>
      </dsp:nvSpPr>
      <dsp:spPr>
        <a:xfrm rot="10800000">
          <a:off x="1355152" y="4024850"/>
          <a:ext cx="4611243" cy="7746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620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Communicate effectively using the language and terminology germane to at least one area of the social and behavioral sciences. </a:t>
          </a:r>
          <a:endParaRPr lang="en-US" sz="1200" kern="1200" dirty="0"/>
        </a:p>
      </dsp:txBody>
      <dsp:txXfrm rot="10800000">
        <a:off x="1355152" y="4024850"/>
        <a:ext cx="4611243" cy="774697"/>
      </dsp:txXfrm>
    </dsp:sp>
    <dsp:sp modelId="{DC6CAF16-98B9-4FC6-A05B-E49685E89621}">
      <dsp:nvSpPr>
        <dsp:cNvPr id="0" name=""/>
        <dsp:cNvSpPr/>
      </dsp:nvSpPr>
      <dsp:spPr>
        <a:xfrm>
          <a:off x="967804" y="4024850"/>
          <a:ext cx="774697" cy="7746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196372-6632-4BBD-97B0-FD19D27B1748}">
      <dsp:nvSpPr>
        <dsp:cNvPr id="0" name=""/>
        <dsp:cNvSpPr/>
      </dsp:nvSpPr>
      <dsp:spPr>
        <a:xfrm>
          <a:off x="2987040" y="594"/>
          <a:ext cx="4480560" cy="2320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www.wku.edu/gened/</a:t>
          </a:r>
          <a:endParaRPr lang="en-US" sz="2000" kern="1200" dirty="0"/>
        </a:p>
      </dsp:txBody>
      <dsp:txXfrm>
        <a:off x="2987040" y="594"/>
        <a:ext cx="4480560" cy="2320207"/>
      </dsp:txXfrm>
    </dsp:sp>
    <dsp:sp modelId="{06030CEF-4297-4949-97A6-F4C2D79D903F}">
      <dsp:nvSpPr>
        <dsp:cNvPr id="0" name=""/>
        <dsp:cNvSpPr/>
      </dsp:nvSpPr>
      <dsp:spPr>
        <a:xfrm>
          <a:off x="0" y="594"/>
          <a:ext cx="2987040" cy="2320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Presentation</a:t>
          </a:r>
          <a:endParaRPr lang="en-US" sz="3200" kern="1200" dirty="0"/>
        </a:p>
      </dsp:txBody>
      <dsp:txXfrm>
        <a:off x="0" y="594"/>
        <a:ext cx="2987040" cy="2320207"/>
      </dsp:txXfrm>
    </dsp:sp>
    <dsp:sp modelId="{1C561AF2-E1A2-42D4-A8D9-039A1E8D01F6}">
      <dsp:nvSpPr>
        <dsp:cNvPr id="0" name=""/>
        <dsp:cNvSpPr/>
      </dsp:nvSpPr>
      <dsp:spPr>
        <a:xfrm>
          <a:off x="2987040" y="2552822"/>
          <a:ext cx="4480560" cy="2320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College General Education Committee Representative  </a:t>
          </a:r>
          <a:endParaRPr lang="en-US" sz="2000" kern="1200" dirty="0"/>
        </a:p>
      </dsp:txBody>
      <dsp:txXfrm>
        <a:off x="2987040" y="2552822"/>
        <a:ext cx="4480560" cy="2320207"/>
      </dsp:txXfrm>
    </dsp:sp>
    <dsp:sp modelId="{8452AEA4-2C60-44BA-86DA-AE6132AF374A}">
      <dsp:nvSpPr>
        <dsp:cNvPr id="0" name=""/>
        <dsp:cNvSpPr/>
      </dsp:nvSpPr>
      <dsp:spPr>
        <a:xfrm>
          <a:off x="0" y="2552822"/>
          <a:ext cx="2987040" cy="2320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Share Ideas</a:t>
          </a:r>
          <a:endParaRPr lang="en-US" sz="3200" kern="1200" dirty="0"/>
        </a:p>
      </dsp:txBody>
      <dsp:txXfrm>
        <a:off x="0" y="2552822"/>
        <a:ext cx="2987040" cy="2320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B72EA-8EAA-4EBC-8D91-B4D12307B955}" type="datetimeFigureOut">
              <a:rPr lang="en-US" smtClean="0"/>
              <a:t>8/18/2010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B3665-5FC1-47EB-9D6F-2DCC67DCE5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8DF74C-873A-45F6-B9BF-B6E23FE9F913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77381A-AB68-418A-A889-A99DA01D4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HB160/Transfer Agreements/Gen 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Sylvia S. Gaiko, Advisory Workgroup</a:t>
            </a:r>
          </a:p>
          <a:p>
            <a:r>
              <a:rPr lang="en-US" dirty="0" smtClean="0"/>
              <a:t>Larry Snyder, General Education</a:t>
            </a:r>
          </a:p>
          <a:p>
            <a:r>
              <a:rPr lang="en-US" dirty="0" smtClean="0"/>
              <a:t>WKU workgroup representatives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Social &amp; Behavioral Sciences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69342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030CEF-4297-4949-97A6-F4C2D79D9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6030CEF-4297-4949-97A6-F4C2D79D9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6030CEF-4297-4949-97A6-F4C2D79D9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196372-6632-4BBD-97B0-FD19D27B1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E196372-6632-4BBD-97B0-FD19D27B1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7E196372-6632-4BBD-97B0-FD19D27B1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2AEA4-2C60-44BA-86DA-AE6132AF3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452AEA4-2C60-44BA-86DA-AE6132AF3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452AEA4-2C60-44BA-86DA-AE6132AF3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561AF2-E1A2-42D4-A8D9-039A1E8D01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1C561AF2-E1A2-42D4-A8D9-039A1E8D01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1C561AF2-E1A2-42D4-A8D9-039A1E8D01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 160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r>
              <a:rPr lang="en-US" dirty="0" smtClean="0"/>
              <a:t>:  Facilitate transfer between higher education institutions across Kentucky as students move through their college careers and graduate.  </a:t>
            </a:r>
          </a:p>
          <a:p>
            <a:endParaRPr lang="en-US" sz="1400" dirty="0" smtClean="0"/>
          </a:p>
          <a:p>
            <a:r>
              <a:rPr lang="en-US" b="1" dirty="0" smtClean="0"/>
              <a:t>Philosophy</a:t>
            </a:r>
            <a:r>
              <a:rPr lang="en-US" dirty="0" smtClean="0"/>
              <a:t>:  Honor and respect uniqueness of each public institution in Kentucky.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b="1" dirty="0" smtClean="0"/>
              <a:t>Objective for General Education</a:t>
            </a:r>
            <a:r>
              <a:rPr lang="en-US" dirty="0" smtClean="0"/>
              <a:t>:  Align the learning outcomes and competencies for the 33 credit hour core transfer components.  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b="1" dirty="0" smtClean="0"/>
              <a:t>Timeline</a:t>
            </a:r>
            <a:r>
              <a:rPr lang="en-US" dirty="0" smtClean="0"/>
              <a:t>:  2012-2013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Education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6152"/>
          </a:xfrm>
        </p:spPr>
        <p:txBody>
          <a:bodyPr/>
          <a:lstStyle/>
          <a:p>
            <a:pPr>
              <a:buNone/>
            </a:pPr>
            <a:r>
              <a:rPr lang="en-US" i="1" u="sng" dirty="0" smtClean="0"/>
              <a:t>Essential Learning Outcomes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905000"/>
          <a:ext cx="70104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638800"/>
            <a:ext cx="7010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of American Colleges &amp; Universities (AAC&amp;U) Liberal Education &amp; American’s Promise (LEAP)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Learning Outcomes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Education Workgroups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62600" y="4114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Nancy Rice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4800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Kate </a:t>
            </a:r>
            <a:r>
              <a:rPr lang="en-US" dirty="0" err="1" smtClean="0"/>
              <a:t>Hudepohl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Arts and humanities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69342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B1937D-25AD-4F7F-9486-B324BBF97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58B1937D-25AD-4F7F-9486-B324BBF97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58B1937D-25AD-4F7F-9486-B324BBF97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97FE82-1C6E-4DE0-97A9-CE383E1F7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6097FE82-1C6E-4DE0-97A9-CE383E1F7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6097FE82-1C6E-4DE0-97A9-CE383E1F7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69342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Quantitative Reasoning (Mathematics)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69342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DC6CAF16-98B9-4FC6-A05B-E49685E8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2CA9A009-966E-42EB-8A89-9CE8E7DC9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Natural Science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69342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9ED181A-5266-450A-8EF4-1E6553278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E37F5D6-30CA-4AF2-B139-65A2C789E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C25351B-0166-4929-A5A3-9CC0FCF8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559E0E3-3178-4A64-93EB-F096192BA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8DD6A20-C276-4AE7-B0B9-EF72F8652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858EA41-87D7-4D00-9F2F-BF5540B8C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56CCE43-1671-4CBF-8381-A25E5558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729C9825-96AF-48AD-BB45-642FF9046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</TotalTime>
  <Words>688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HB160/Transfer Agreements/Gen Ed</vt:lpstr>
      <vt:lpstr>HB 160 </vt:lpstr>
      <vt:lpstr>General Education alignment</vt:lpstr>
      <vt:lpstr>Student Learning Outcomes</vt:lpstr>
      <vt:lpstr>General Education Workgroups</vt:lpstr>
      <vt:lpstr>Arts and humanities </vt:lpstr>
      <vt:lpstr>Communications</vt:lpstr>
      <vt:lpstr>Quantitative Reasoning (Mathematics)</vt:lpstr>
      <vt:lpstr>Natural Science</vt:lpstr>
      <vt:lpstr>Social &amp; Behavioral Sciences</vt:lpstr>
      <vt:lpstr>Questions???</vt:lpstr>
    </vt:vector>
  </TitlesOfParts>
  <Company>Western Kentucky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HB160/Transfer Agreements/Gen Ed</dc:title>
  <dc:creator>wkuuser</dc:creator>
  <cp:lastModifiedBy>sylvia Gaiko</cp:lastModifiedBy>
  <cp:revision>47</cp:revision>
  <dcterms:created xsi:type="dcterms:W3CDTF">2010-08-16T13:10:33Z</dcterms:created>
  <dcterms:modified xsi:type="dcterms:W3CDTF">2010-08-18T21:05:56Z</dcterms:modified>
</cp:coreProperties>
</file>