
<file path=[Content_Types].xml><?xml version="1.0" encoding="utf-8"?>
<Types xmlns="http://schemas.openxmlformats.org/package/2006/content-types">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YS_12_BKGND.jpg"/>
          <p:cNvPicPr>
            <a:picLocks noChangeAspect="1"/>
          </p:cNvPicPr>
          <p:nvPr userDrawn="1"/>
        </p:nvPicPr>
        <p:blipFill>
          <a:blip r:embed="rId3" cstate="print"/>
          <a:stretch>
            <a:fillRect/>
          </a:stretch>
        </p:blipFill>
        <p:spPr>
          <a:xfrm>
            <a:off x="0" y="-1"/>
            <a:ext cx="9144000" cy="7064375"/>
          </a:xfrm>
          <a:prstGeom prst="rect">
            <a:avLst/>
          </a:prstGeom>
        </p:spPr>
      </p:pic>
      <p:sp>
        <p:nvSpPr>
          <p:cNvPr id="1026" name="Rectangle 2"/>
          <p:cNvSpPr>
            <a:spLocks noGrp="1" noChangeArrowheads="1"/>
          </p:cNvSpPr>
          <p:nvPr>
            <p:ph type="title"/>
          </p:nvPr>
        </p:nvSpPr>
        <p:spPr bwMode="auto">
          <a:xfrm>
            <a:off x="2438400" y="381000"/>
            <a:ext cx="6629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dirty="0" smtClean="0"/>
              <a:t>Clique para editar o estilo do título mestre</a:t>
            </a:r>
          </a:p>
        </p:txBody>
      </p:sp>
      <p:sp>
        <p:nvSpPr>
          <p:cNvPr id="1027" name="Rectangle 3"/>
          <p:cNvSpPr>
            <a:spLocks noGrp="1" noChangeArrowheads="1"/>
          </p:cNvSpPr>
          <p:nvPr>
            <p:ph type="body" idx="1"/>
          </p:nvPr>
        </p:nvSpPr>
        <p:spPr bwMode="auto">
          <a:xfrm>
            <a:off x="3048000" y="1981200"/>
            <a:ext cx="57150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p>
        </p:txBody>
      </p:sp>
    </p:spTree>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3600" b="1">
          <a:solidFill>
            <a:srgbClr val="FF9900"/>
          </a:solidFill>
          <a:latin typeface="+mj-lt"/>
          <a:ea typeface="+mj-ea"/>
          <a:cs typeface="+mj-cs"/>
        </a:defRPr>
      </a:lvl1pPr>
      <a:lvl2pPr algn="ctr" rtl="0" eaLnBrk="0" fontAlgn="base" hangingPunct="0">
        <a:spcBef>
          <a:spcPct val="0"/>
        </a:spcBef>
        <a:spcAft>
          <a:spcPct val="0"/>
        </a:spcAft>
        <a:defRPr sz="3600" b="1">
          <a:solidFill>
            <a:srgbClr val="FF9900"/>
          </a:solidFill>
          <a:latin typeface="GillSans" pitchFamily="2" charset="2"/>
        </a:defRPr>
      </a:lvl2pPr>
      <a:lvl3pPr algn="ctr" rtl="0" eaLnBrk="0" fontAlgn="base" hangingPunct="0">
        <a:spcBef>
          <a:spcPct val="0"/>
        </a:spcBef>
        <a:spcAft>
          <a:spcPct val="0"/>
        </a:spcAft>
        <a:defRPr sz="3600" b="1">
          <a:solidFill>
            <a:srgbClr val="FF9900"/>
          </a:solidFill>
          <a:latin typeface="GillSans" pitchFamily="2" charset="2"/>
        </a:defRPr>
      </a:lvl3pPr>
      <a:lvl4pPr algn="ctr" rtl="0" eaLnBrk="0" fontAlgn="base" hangingPunct="0">
        <a:spcBef>
          <a:spcPct val="0"/>
        </a:spcBef>
        <a:spcAft>
          <a:spcPct val="0"/>
        </a:spcAft>
        <a:defRPr sz="3600" b="1">
          <a:solidFill>
            <a:srgbClr val="FF9900"/>
          </a:solidFill>
          <a:latin typeface="GillSans" pitchFamily="2" charset="2"/>
        </a:defRPr>
      </a:lvl4pPr>
      <a:lvl5pPr algn="ctr" rtl="0" eaLnBrk="0" fontAlgn="base" hangingPunct="0">
        <a:spcBef>
          <a:spcPct val="0"/>
        </a:spcBef>
        <a:spcAft>
          <a:spcPct val="0"/>
        </a:spcAft>
        <a:defRPr sz="3600" b="1">
          <a:solidFill>
            <a:srgbClr val="FF9900"/>
          </a:solidFill>
          <a:latin typeface="GillSans" pitchFamily="2" charset="2"/>
        </a:defRPr>
      </a:lvl5pPr>
      <a:lvl6pPr marL="457200" algn="ctr" rtl="0" fontAlgn="base">
        <a:spcBef>
          <a:spcPct val="0"/>
        </a:spcBef>
        <a:spcAft>
          <a:spcPct val="0"/>
        </a:spcAft>
        <a:defRPr sz="3600" b="1">
          <a:solidFill>
            <a:srgbClr val="FF9900"/>
          </a:solidFill>
          <a:latin typeface="GillSans" pitchFamily="2" charset="2"/>
        </a:defRPr>
      </a:lvl6pPr>
      <a:lvl7pPr marL="914400" algn="ctr" rtl="0" fontAlgn="base">
        <a:spcBef>
          <a:spcPct val="0"/>
        </a:spcBef>
        <a:spcAft>
          <a:spcPct val="0"/>
        </a:spcAft>
        <a:defRPr sz="3600" b="1">
          <a:solidFill>
            <a:srgbClr val="FF9900"/>
          </a:solidFill>
          <a:latin typeface="GillSans" pitchFamily="2" charset="2"/>
        </a:defRPr>
      </a:lvl7pPr>
      <a:lvl8pPr marL="1371600" algn="ctr" rtl="0" fontAlgn="base">
        <a:spcBef>
          <a:spcPct val="0"/>
        </a:spcBef>
        <a:spcAft>
          <a:spcPct val="0"/>
        </a:spcAft>
        <a:defRPr sz="3600" b="1">
          <a:solidFill>
            <a:srgbClr val="FF9900"/>
          </a:solidFill>
          <a:latin typeface="GillSans" pitchFamily="2" charset="2"/>
        </a:defRPr>
      </a:lvl8pPr>
      <a:lvl9pPr marL="1828800" algn="ctr" rtl="0" fontAlgn="base">
        <a:spcBef>
          <a:spcPct val="0"/>
        </a:spcBef>
        <a:spcAft>
          <a:spcPct val="0"/>
        </a:spcAft>
        <a:defRPr sz="3600" b="1">
          <a:solidFill>
            <a:srgbClr val="FF9900"/>
          </a:solidFill>
          <a:latin typeface="GillSans" pitchFamily="2" charset="2"/>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5029200" cy="1143000"/>
          </a:xfrm>
        </p:spPr>
        <p:txBody>
          <a:bodyPr/>
          <a:lstStyle/>
          <a:p>
            <a:r>
              <a:rPr lang="en-US" dirty="0" smtClean="0"/>
              <a:t>Alltech Young Scientist Program</a:t>
            </a:r>
            <a:endParaRPr lang="en-US" dirty="0"/>
          </a:p>
        </p:txBody>
      </p:sp>
      <p:sp>
        <p:nvSpPr>
          <p:cNvPr id="3" name="Content Placeholder 2"/>
          <p:cNvSpPr>
            <a:spLocks noGrp="1"/>
          </p:cNvSpPr>
          <p:nvPr>
            <p:ph idx="1"/>
          </p:nvPr>
        </p:nvSpPr>
        <p:spPr>
          <a:xfrm>
            <a:off x="2590800" y="1905000"/>
            <a:ext cx="6172200" cy="3886200"/>
          </a:xfrm>
        </p:spPr>
        <p:txBody>
          <a:bodyPr/>
          <a:lstStyle/>
          <a:p>
            <a:pPr marL="0" indent="0" algn="ctr">
              <a:buNone/>
            </a:pPr>
            <a:r>
              <a:rPr lang="en-US" sz="2400" dirty="0" smtClean="0">
                <a:latin typeface="Adobe Heiti Std R" pitchFamily="34" charset="-128"/>
                <a:ea typeface="Adobe Heiti Std R" pitchFamily="34" charset="-128"/>
              </a:rPr>
              <a:t>Alltech created the Young Scientist Award to promote research and discover talent among university students from around the world. Students are encouraged to join the company in the search for natural solutions, while also gaining valuable experience with a global leader in the industry. Undergraduates and Graduates are both eligible for this opportunity.</a:t>
            </a:r>
          </a:p>
          <a:p>
            <a:endParaRPr lang="en-US" sz="2400" dirty="0"/>
          </a:p>
        </p:txBody>
      </p:sp>
      <p:sp>
        <p:nvSpPr>
          <p:cNvPr id="5" name="Rectangle 4"/>
          <p:cNvSpPr/>
          <p:nvPr/>
        </p:nvSpPr>
        <p:spPr>
          <a:xfrm>
            <a:off x="2514600" y="6324600"/>
            <a:ext cx="6477000" cy="338554"/>
          </a:xfrm>
          <a:prstGeom prst="rect">
            <a:avLst/>
          </a:prstGeom>
        </p:spPr>
        <p:txBody>
          <a:bodyPr wrap="square">
            <a:spAutoFit/>
          </a:bodyPr>
          <a:lstStyle/>
          <a:p>
            <a:pPr fontAlgn="base">
              <a:spcBef>
                <a:spcPct val="0"/>
              </a:spcBef>
              <a:spcAft>
                <a:spcPct val="0"/>
              </a:spcAft>
            </a:pPr>
            <a:r>
              <a:rPr lang="es-PR" sz="1600" b="1" dirty="0">
                <a:solidFill>
                  <a:srgbClr val="FFFFFF"/>
                </a:solidFill>
                <a:latin typeface="Adobe Heiti Std R" pitchFamily="34" charset="-128"/>
                <a:ea typeface="Adobe Heiti Std R" pitchFamily="34" charset="-128"/>
                <a:cs typeface="Arial" charset="0"/>
              </a:rPr>
              <a:t>http://alltech.com/education/alltech-young-scientist/about</a:t>
            </a:r>
            <a:endParaRPr lang="es-PR" sz="1600" b="1" dirty="0">
              <a:solidFill>
                <a:srgbClr val="FFFFFF"/>
              </a:solidFill>
              <a:latin typeface="Adobe Heiti Std R" pitchFamily="34" charset="-128"/>
              <a:ea typeface="Adobe Heiti Std R" pitchFamily="34" charset="-128"/>
              <a:cs typeface="Arial" charset="0"/>
            </a:endParaRPr>
          </a:p>
        </p:txBody>
      </p:sp>
      <p:pic>
        <p:nvPicPr>
          <p:cNvPr id="6" name="Picture 5" descr="treeorange.jpg"/>
          <p:cNvPicPr>
            <a:picLocks noChangeAspect="1"/>
          </p:cNvPicPr>
          <p:nvPr/>
        </p:nvPicPr>
        <p:blipFill>
          <a:blip r:embed="rId2" cstate="print"/>
          <a:stretch>
            <a:fillRect/>
          </a:stretch>
        </p:blipFill>
        <p:spPr>
          <a:xfrm>
            <a:off x="7848600" y="152400"/>
            <a:ext cx="1143000" cy="1257658"/>
          </a:xfrm>
          <a:prstGeom prst="rect">
            <a:avLst/>
          </a:prstGeom>
        </p:spPr>
      </p:pic>
    </p:spTree>
  </p:cSld>
  <p:clrMapOvr>
    <a:masterClrMapping/>
  </p:clrMapOvr>
</p:sld>
</file>

<file path=ppt/theme/theme1.xml><?xml version="1.0" encoding="utf-8"?>
<a:theme xmlns:a="http://schemas.openxmlformats.org/drawingml/2006/main" name="Estrutura padrão">
  <a:themeElements>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GillSans"/>
        <a:ea typeface=""/>
        <a:cs typeface=""/>
      </a:majorFont>
      <a:minorFont>
        <a:latin typeface="Gill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TotalTime>
  <Words>64</Words>
  <Application>Microsoft Office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Estrutura padrão</vt:lpstr>
      <vt:lpstr>Alltech Young Scientist Program</vt:lpstr>
    </vt:vector>
  </TitlesOfParts>
  <Company>Alltech,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Alltech Young Scientist Program</dc:title>
  <dc:creator>jcampbell</dc:creator>
  <cp:lastModifiedBy>jcampbell</cp:lastModifiedBy>
  <cp:revision>1</cp:revision>
  <dcterms:created xsi:type="dcterms:W3CDTF">2013-09-26T13:03:19Z</dcterms:created>
  <dcterms:modified xsi:type="dcterms:W3CDTF">2013-09-26T13:06:23Z</dcterms:modified>
</cp:coreProperties>
</file>